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32"/>
  </p:notesMasterIdLst>
  <p:sldIdLst>
    <p:sldId id="256" r:id="rId2"/>
    <p:sldId id="257" r:id="rId3"/>
    <p:sldId id="259" r:id="rId4"/>
    <p:sldId id="308" r:id="rId5"/>
    <p:sldId id="267" r:id="rId6"/>
    <p:sldId id="338" r:id="rId7"/>
    <p:sldId id="317" r:id="rId8"/>
    <p:sldId id="318" r:id="rId9"/>
    <p:sldId id="324" r:id="rId10"/>
    <p:sldId id="322" r:id="rId11"/>
    <p:sldId id="321" r:id="rId12"/>
    <p:sldId id="328" r:id="rId13"/>
    <p:sldId id="329" r:id="rId14"/>
    <p:sldId id="268" r:id="rId15"/>
    <p:sldId id="309" r:id="rId16"/>
    <p:sldId id="310" r:id="rId17"/>
    <p:sldId id="311" r:id="rId18"/>
    <p:sldId id="312" r:id="rId19"/>
    <p:sldId id="315" r:id="rId20"/>
    <p:sldId id="314" r:id="rId21"/>
    <p:sldId id="320" r:id="rId22"/>
    <p:sldId id="319" r:id="rId23"/>
    <p:sldId id="330" r:id="rId24"/>
    <p:sldId id="331" r:id="rId25"/>
    <p:sldId id="332" r:id="rId26"/>
    <p:sldId id="333" r:id="rId27"/>
    <p:sldId id="334" r:id="rId28"/>
    <p:sldId id="335" r:id="rId29"/>
    <p:sldId id="336" r:id="rId30"/>
    <p:sldId id="337" r:id="rId31"/>
  </p:sldIdLst>
  <p:sldSz cx="9144000" cy="5143500" type="screen16x9"/>
  <p:notesSz cx="6858000" cy="9144000"/>
  <p:embeddedFontLst>
    <p:embeddedFont>
      <p:font typeface="Amaranth" panose="020B0604020202020204" charset="0"/>
      <p:regular r:id="rId33"/>
      <p:bold r:id="rId34"/>
      <p:italic r:id="rId35"/>
      <p:boldItalic r:id="rId36"/>
    </p:embeddedFont>
    <p:embeddedFont>
      <p:font typeface="Calibri" panose="020F0502020204030204" pitchFamily="34" charset="0"/>
      <p:regular r:id="rId37"/>
      <p:bold r:id="rId38"/>
      <p:italic r:id="rId39"/>
      <p:boldItalic r:id="rId40"/>
    </p:embeddedFont>
    <p:embeddedFont>
      <p:font typeface="Calibri Light" panose="020F0302020204030204" pitchFamily="34" charset="0"/>
      <p:regular r:id="rId41"/>
      <p:italic r:id="rId42"/>
    </p:embeddedFont>
    <p:embeddedFont>
      <p:font typeface="Livvic" pitchFamily="2" charset="0"/>
      <p:regular r:id="rId43"/>
      <p:bold r:id="rId44"/>
      <p:italic r:id="rId45"/>
      <p:boldItalic r:id="rId46"/>
    </p:embeddedFont>
    <p:embeddedFont>
      <p:font typeface="Oxygen" panose="02000503000000000000" pitchFamily="2" charset="0"/>
      <p:regular r:id="rId47"/>
      <p:bold r:id="rId48"/>
    </p:embeddedFont>
    <p:embeddedFont>
      <p:font typeface="Roboto Condensed Light" panose="02000000000000000000" pitchFamily="2" charset="0"/>
      <p:regular r:id="rId49"/>
      <p:italic r:id="rId50"/>
    </p:embeddedFont>
    <p:embeddedFont>
      <p:font typeface="Source Sans Pro" panose="020B050303040302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hithashaganti@outlook.com" initials="s" lastIdx="2" clrIdx="0">
    <p:extLst>
      <p:ext uri="{19B8F6BF-5375-455C-9EA6-DF929625EA0E}">
        <p15:presenceInfo xmlns:p15="http://schemas.microsoft.com/office/powerpoint/2012/main" userId="bee7d31fc87f35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5F493FC-EC3B-4A78-A5AA-5F4B9A839B10}">
  <a:tblStyle styleId="{85F493FC-EC3B-4A78-A5AA-5F4B9A839B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365" y="-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910ac2a419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910ac2a419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3479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910ac2a419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910ac2a419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8031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910ac2a419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910ac2a419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5686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910ac2a419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910ac2a419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921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910ac2a419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910ac2a419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536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910ac2a419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910ac2a419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57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910ac2a419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910ac2a419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9064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8e5aa8a5b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8e5aa8a5b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856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9197799f78_0_30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9197799f78_0_30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8e5aa8a5b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8e5aa8a5b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910ac2a419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910ac2a419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6223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910ac2a419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910ac2a419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910ac2a419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910ac2a419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181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910ac2a419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910ac2a419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4635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910ac2a419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910ac2a419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910ac2a419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910ac2a419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696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000842" y="-2070798"/>
            <a:ext cx="13157042" cy="9350158"/>
            <a:chOff x="-4000842" y="-2083445"/>
            <a:chExt cx="13157042" cy="9350158"/>
          </a:xfrm>
        </p:grpSpPr>
        <p:grpSp>
          <p:nvGrpSpPr>
            <p:cNvPr id="10" name="Google Shape;10;p2"/>
            <p:cNvGrpSpPr/>
            <p:nvPr/>
          </p:nvGrpSpPr>
          <p:grpSpPr>
            <a:xfrm>
              <a:off x="-4000842" y="-2083445"/>
              <a:ext cx="7072078" cy="9350158"/>
              <a:chOff x="-4000842" y="-2083445"/>
              <a:chExt cx="7072078" cy="9350158"/>
            </a:xfrm>
          </p:grpSpPr>
          <p:sp>
            <p:nvSpPr>
              <p:cNvPr id="11" name="Google Shape;11;p2"/>
              <p:cNvSpPr/>
              <p:nvPr/>
            </p:nvSpPr>
            <p:spPr>
              <a:xfrm rot="-383777">
                <a:off x="-3662951" y="-223222"/>
                <a:ext cx="6396297" cy="6423414"/>
              </a:xfrm>
              <a:custGeom>
                <a:avLst/>
                <a:gdLst/>
                <a:ahLst/>
                <a:cxnLst/>
                <a:rect l="l" t="t" r="r" b="b"/>
                <a:pathLst>
                  <a:path w="47648" h="47850" extrusionOk="0">
                    <a:moveTo>
                      <a:pt x="25134" y="0"/>
                    </a:moveTo>
                    <a:cubicBezTo>
                      <a:pt x="23204" y="0"/>
                      <a:pt x="20584" y="2256"/>
                      <a:pt x="16774" y="7924"/>
                    </a:cubicBezTo>
                    <a:cubicBezTo>
                      <a:pt x="1" y="32859"/>
                      <a:pt x="18156" y="39068"/>
                      <a:pt x="25506" y="43364"/>
                    </a:cubicBezTo>
                    <a:cubicBezTo>
                      <a:pt x="29805" y="45879"/>
                      <a:pt x="35611" y="47849"/>
                      <a:pt x="39984" y="47849"/>
                    </a:cubicBezTo>
                    <a:cubicBezTo>
                      <a:pt x="43079" y="47849"/>
                      <a:pt x="45457" y="46863"/>
                      <a:pt x="46075" y="44385"/>
                    </a:cubicBezTo>
                    <a:cubicBezTo>
                      <a:pt x="47647" y="38036"/>
                      <a:pt x="44002" y="34932"/>
                      <a:pt x="40598" y="32739"/>
                    </a:cubicBezTo>
                    <a:cubicBezTo>
                      <a:pt x="30298" y="26084"/>
                      <a:pt x="31701" y="0"/>
                      <a:pt x="25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94796">
                <a:off x="-3119582" y="-1658421"/>
                <a:ext cx="5587498" cy="7493340"/>
              </a:xfrm>
              <a:custGeom>
                <a:avLst/>
                <a:gdLst/>
                <a:ahLst/>
                <a:cxnLst/>
                <a:rect l="l" t="t" r="r" b="b"/>
                <a:pathLst>
                  <a:path w="53285" h="71460" extrusionOk="0">
                    <a:moveTo>
                      <a:pt x="44432" y="52994"/>
                    </a:moveTo>
                    <a:cubicBezTo>
                      <a:pt x="48628" y="54676"/>
                      <a:pt x="53285" y="57310"/>
                      <a:pt x="52904" y="64590"/>
                    </a:cubicBezTo>
                    <a:cubicBezTo>
                      <a:pt x="52544" y="71460"/>
                      <a:pt x="39115" y="70989"/>
                      <a:pt x="30162" y="67845"/>
                    </a:cubicBezTo>
                    <a:cubicBezTo>
                      <a:pt x="21200" y="64700"/>
                      <a:pt x="0" y="61746"/>
                      <a:pt x="13068" y="30873"/>
                    </a:cubicBezTo>
                    <a:cubicBezTo>
                      <a:pt x="26147" y="0"/>
                      <a:pt x="27999" y="46395"/>
                      <a:pt x="44432" y="52994"/>
                    </a:cubicBezTo>
                    <a:close/>
                  </a:path>
                </a:pathLst>
              </a:custGeom>
              <a:gradFill>
                <a:gsLst>
                  <a:gs pos="0">
                    <a:schemeClr val="accent5"/>
                  </a:gs>
                  <a:gs pos="100000">
                    <a:schemeClr val="accent2"/>
                  </a:gs>
                </a:gsLst>
                <a:lin ang="16198662" scaled="0"/>
              </a:gra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394893" y="1877694"/>
                <a:ext cx="4430338" cy="5389019"/>
              </a:xfrm>
              <a:custGeom>
                <a:avLst/>
                <a:gdLst/>
                <a:ahLst/>
                <a:cxnLst/>
                <a:rect l="l" t="t" r="r" b="b"/>
                <a:pathLst>
                  <a:path w="55668" h="67714" extrusionOk="0">
                    <a:moveTo>
                      <a:pt x="9445" y="0"/>
                    </a:moveTo>
                    <a:cubicBezTo>
                      <a:pt x="8081" y="0"/>
                      <a:pt x="6916" y="493"/>
                      <a:pt x="6048" y="1605"/>
                    </a:cubicBezTo>
                    <a:cubicBezTo>
                      <a:pt x="1221" y="7804"/>
                      <a:pt x="4135" y="13902"/>
                      <a:pt x="7169" y="18779"/>
                    </a:cubicBezTo>
                    <a:cubicBezTo>
                      <a:pt x="17179" y="34845"/>
                      <a:pt x="0" y="67714"/>
                      <a:pt x="12977" y="67714"/>
                    </a:cubicBezTo>
                    <a:cubicBezTo>
                      <a:pt x="15449" y="67714"/>
                      <a:pt x="19016" y="66521"/>
                      <a:pt x="24073" y="63792"/>
                    </a:cubicBezTo>
                    <a:cubicBezTo>
                      <a:pt x="55667" y="46748"/>
                      <a:pt x="36881" y="27041"/>
                      <a:pt x="30121" y="17017"/>
                    </a:cubicBezTo>
                    <a:cubicBezTo>
                      <a:pt x="24641" y="8902"/>
                      <a:pt x="15244" y="0"/>
                      <a:pt x="9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p:nvPr/>
          </p:nvSpPr>
          <p:spPr>
            <a:xfrm>
              <a:off x="6109476" y="-25"/>
              <a:ext cx="3046724" cy="3157145"/>
            </a:xfrm>
            <a:custGeom>
              <a:avLst/>
              <a:gdLst/>
              <a:ahLst/>
              <a:cxnLst/>
              <a:rect l="l" t="t" r="r" b="b"/>
              <a:pathLst>
                <a:path w="19618" h="20329" extrusionOk="0">
                  <a:moveTo>
                    <a:pt x="4306" y="0"/>
                  </a:moveTo>
                  <a:cubicBezTo>
                    <a:pt x="3345" y="1082"/>
                    <a:pt x="2393" y="2193"/>
                    <a:pt x="1833" y="3525"/>
                  </a:cubicBezTo>
                  <a:cubicBezTo>
                    <a:pt x="0" y="7901"/>
                    <a:pt x="2033" y="12898"/>
                    <a:pt x="6059" y="15251"/>
                  </a:cubicBezTo>
                  <a:cubicBezTo>
                    <a:pt x="7701" y="16213"/>
                    <a:pt x="9523" y="16804"/>
                    <a:pt x="11296" y="17475"/>
                  </a:cubicBezTo>
                  <a:cubicBezTo>
                    <a:pt x="13980" y="18476"/>
                    <a:pt x="16754" y="19778"/>
                    <a:pt x="19608" y="20329"/>
                  </a:cubicBezTo>
                  <a:lnTo>
                    <a:pt x="196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3429001" y="729887"/>
            <a:ext cx="4769100" cy="3002100"/>
          </a:xfrm>
          <a:prstGeom prst="rect">
            <a:avLst/>
          </a:prstGeom>
        </p:spPr>
        <p:txBody>
          <a:bodyPr spcFirstLastPara="1" wrap="square" lIns="91425" tIns="91425" rIns="91425" bIns="91425" anchor="ctr" anchorCtr="0">
            <a:noAutofit/>
          </a:bodyPr>
          <a:lstStyle>
            <a:lvl1pPr lvl="0" algn="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4860525" y="3721025"/>
            <a:ext cx="3337500" cy="709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600"/>
              <a:buFont typeface="Oxygen"/>
              <a:buNone/>
              <a:defRPr sz="1800"/>
            </a:lvl1pPr>
            <a:lvl2pPr lvl="1" algn="ctr">
              <a:lnSpc>
                <a:spcPct val="100000"/>
              </a:lnSpc>
              <a:spcBef>
                <a:spcPts val="0"/>
              </a:spcBef>
              <a:spcAft>
                <a:spcPts val="0"/>
              </a:spcAft>
              <a:buSzPts val="1600"/>
              <a:buFont typeface="Oxygen"/>
              <a:buNone/>
              <a:defRPr sz="1600">
                <a:latin typeface="Oxygen"/>
                <a:ea typeface="Oxygen"/>
                <a:cs typeface="Oxygen"/>
                <a:sym typeface="Oxygen"/>
              </a:defRPr>
            </a:lvl2pPr>
            <a:lvl3pPr lvl="2" algn="ctr">
              <a:lnSpc>
                <a:spcPct val="100000"/>
              </a:lnSpc>
              <a:spcBef>
                <a:spcPts val="0"/>
              </a:spcBef>
              <a:spcAft>
                <a:spcPts val="0"/>
              </a:spcAft>
              <a:buSzPts val="1600"/>
              <a:buFont typeface="Oxygen"/>
              <a:buNone/>
              <a:defRPr sz="1600">
                <a:latin typeface="Oxygen"/>
                <a:ea typeface="Oxygen"/>
                <a:cs typeface="Oxygen"/>
                <a:sym typeface="Oxygen"/>
              </a:defRPr>
            </a:lvl3pPr>
            <a:lvl4pPr lvl="3" algn="ctr">
              <a:lnSpc>
                <a:spcPct val="100000"/>
              </a:lnSpc>
              <a:spcBef>
                <a:spcPts val="0"/>
              </a:spcBef>
              <a:spcAft>
                <a:spcPts val="0"/>
              </a:spcAft>
              <a:buSzPts val="1600"/>
              <a:buFont typeface="Oxygen"/>
              <a:buNone/>
              <a:defRPr sz="1600">
                <a:latin typeface="Oxygen"/>
                <a:ea typeface="Oxygen"/>
                <a:cs typeface="Oxygen"/>
                <a:sym typeface="Oxygen"/>
              </a:defRPr>
            </a:lvl4pPr>
            <a:lvl5pPr lvl="4" algn="ctr">
              <a:lnSpc>
                <a:spcPct val="100000"/>
              </a:lnSpc>
              <a:spcBef>
                <a:spcPts val="0"/>
              </a:spcBef>
              <a:spcAft>
                <a:spcPts val="0"/>
              </a:spcAft>
              <a:buSzPts val="1600"/>
              <a:buFont typeface="Oxygen"/>
              <a:buNone/>
              <a:defRPr sz="1600">
                <a:latin typeface="Oxygen"/>
                <a:ea typeface="Oxygen"/>
                <a:cs typeface="Oxygen"/>
                <a:sym typeface="Oxygen"/>
              </a:defRPr>
            </a:lvl5pPr>
            <a:lvl6pPr lvl="5" algn="ctr">
              <a:lnSpc>
                <a:spcPct val="100000"/>
              </a:lnSpc>
              <a:spcBef>
                <a:spcPts val="0"/>
              </a:spcBef>
              <a:spcAft>
                <a:spcPts val="0"/>
              </a:spcAft>
              <a:buSzPts val="1600"/>
              <a:buFont typeface="Oxygen"/>
              <a:buNone/>
              <a:defRPr sz="1600">
                <a:latin typeface="Oxygen"/>
                <a:ea typeface="Oxygen"/>
                <a:cs typeface="Oxygen"/>
                <a:sym typeface="Oxygen"/>
              </a:defRPr>
            </a:lvl6pPr>
            <a:lvl7pPr lvl="6" algn="ctr">
              <a:lnSpc>
                <a:spcPct val="100000"/>
              </a:lnSpc>
              <a:spcBef>
                <a:spcPts val="0"/>
              </a:spcBef>
              <a:spcAft>
                <a:spcPts val="0"/>
              </a:spcAft>
              <a:buSzPts val="1600"/>
              <a:buFont typeface="Oxygen"/>
              <a:buNone/>
              <a:defRPr sz="1600">
                <a:latin typeface="Oxygen"/>
                <a:ea typeface="Oxygen"/>
                <a:cs typeface="Oxygen"/>
                <a:sym typeface="Oxygen"/>
              </a:defRPr>
            </a:lvl7pPr>
            <a:lvl8pPr lvl="7" algn="ctr">
              <a:lnSpc>
                <a:spcPct val="100000"/>
              </a:lnSpc>
              <a:spcBef>
                <a:spcPts val="0"/>
              </a:spcBef>
              <a:spcAft>
                <a:spcPts val="0"/>
              </a:spcAft>
              <a:buSzPts val="1600"/>
              <a:buFont typeface="Oxygen"/>
              <a:buNone/>
              <a:defRPr sz="1600">
                <a:latin typeface="Oxygen"/>
                <a:ea typeface="Oxygen"/>
                <a:cs typeface="Oxygen"/>
                <a:sym typeface="Oxygen"/>
              </a:defRPr>
            </a:lvl8pPr>
            <a:lvl9pPr lvl="8" algn="ctr">
              <a:lnSpc>
                <a:spcPct val="100000"/>
              </a:lnSpc>
              <a:spcBef>
                <a:spcPts val="0"/>
              </a:spcBef>
              <a:spcAft>
                <a:spcPts val="0"/>
              </a:spcAft>
              <a:buSzPts val="1600"/>
              <a:buFont typeface="Oxygen"/>
              <a:buNone/>
              <a:defRPr sz="1600">
                <a:latin typeface="Oxygen"/>
                <a:ea typeface="Oxygen"/>
                <a:cs typeface="Oxygen"/>
                <a:sym typeface="Oxygen"/>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1073950" y="1823789"/>
            <a:ext cx="3429000" cy="429300"/>
          </a:xfrm>
          <a:prstGeom prst="rect">
            <a:avLst/>
          </a:prstGeom>
        </p:spPr>
        <p:txBody>
          <a:bodyPr spcFirstLastPara="1" wrap="square" lIns="91425" tIns="91425" rIns="91425" bIns="91425" anchor="ctr" anchorCtr="0">
            <a:noAutofit/>
          </a:bodyPr>
          <a:lstStyle>
            <a:lvl1pPr lvl="0" algn="l">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4"/>
          <p:cNvSpPr txBox="1">
            <a:spLocks noGrp="1"/>
          </p:cNvSpPr>
          <p:nvPr>
            <p:ph type="body" idx="1"/>
          </p:nvPr>
        </p:nvSpPr>
        <p:spPr>
          <a:xfrm>
            <a:off x="1073950" y="2228700"/>
            <a:ext cx="3429000" cy="1448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grpSp>
        <p:nvGrpSpPr>
          <p:cNvPr id="26" name="Google Shape;26;p4"/>
          <p:cNvGrpSpPr/>
          <p:nvPr/>
        </p:nvGrpSpPr>
        <p:grpSpPr>
          <a:xfrm>
            <a:off x="-3981898" y="-2170286"/>
            <a:ext cx="14773501" cy="8706952"/>
            <a:chOff x="-3981898" y="-2170286"/>
            <a:chExt cx="14773501" cy="8706952"/>
          </a:xfrm>
        </p:grpSpPr>
        <p:sp>
          <p:nvSpPr>
            <p:cNvPr id="27" name="Google Shape;27;p4"/>
            <p:cNvSpPr/>
            <p:nvPr/>
          </p:nvSpPr>
          <p:spPr>
            <a:xfrm>
              <a:off x="7181831" y="0"/>
              <a:ext cx="1962175" cy="5143177"/>
            </a:xfrm>
            <a:custGeom>
              <a:avLst/>
              <a:gdLst/>
              <a:ahLst/>
              <a:cxnLst/>
              <a:rect l="l" t="t" r="r" b="b"/>
              <a:pathLst>
                <a:path w="14621" h="38324" extrusionOk="0">
                  <a:moveTo>
                    <a:pt x="0" y="0"/>
                  </a:moveTo>
                  <a:cubicBezTo>
                    <a:pt x="821" y="2874"/>
                    <a:pt x="2844" y="5117"/>
                    <a:pt x="4837" y="7000"/>
                  </a:cubicBezTo>
                  <a:cubicBezTo>
                    <a:pt x="11647" y="13439"/>
                    <a:pt x="11196" y="28049"/>
                    <a:pt x="11897" y="38324"/>
                  </a:cubicBezTo>
                  <a:lnTo>
                    <a:pt x="14621" y="38324"/>
                  </a:lnTo>
                  <a:lnTo>
                    <a:pt x="14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4"/>
            <p:cNvGrpSpPr/>
            <p:nvPr/>
          </p:nvGrpSpPr>
          <p:grpSpPr>
            <a:xfrm>
              <a:off x="-3981898" y="-2170286"/>
              <a:ext cx="7374861" cy="8706952"/>
              <a:chOff x="-3981898" y="-2170286"/>
              <a:chExt cx="7374861" cy="8706952"/>
            </a:xfrm>
          </p:grpSpPr>
          <p:sp>
            <p:nvSpPr>
              <p:cNvPr id="29" name="Google Shape;29;p4"/>
              <p:cNvSpPr/>
              <p:nvPr/>
            </p:nvSpPr>
            <p:spPr>
              <a:xfrm rot="-143518">
                <a:off x="-3602591" y="-11"/>
                <a:ext cx="6042266" cy="6067882"/>
              </a:xfrm>
              <a:custGeom>
                <a:avLst/>
                <a:gdLst/>
                <a:ahLst/>
                <a:cxnLst/>
                <a:rect l="l" t="t" r="r" b="b"/>
                <a:pathLst>
                  <a:path w="47648" h="47850" extrusionOk="0">
                    <a:moveTo>
                      <a:pt x="25134" y="0"/>
                    </a:moveTo>
                    <a:cubicBezTo>
                      <a:pt x="23204" y="0"/>
                      <a:pt x="20584" y="2256"/>
                      <a:pt x="16774" y="7924"/>
                    </a:cubicBezTo>
                    <a:cubicBezTo>
                      <a:pt x="1" y="32859"/>
                      <a:pt x="18156" y="39068"/>
                      <a:pt x="25506" y="43364"/>
                    </a:cubicBezTo>
                    <a:cubicBezTo>
                      <a:pt x="29805" y="45879"/>
                      <a:pt x="35611" y="47849"/>
                      <a:pt x="39984" y="47849"/>
                    </a:cubicBezTo>
                    <a:cubicBezTo>
                      <a:pt x="43079" y="47849"/>
                      <a:pt x="45457" y="46863"/>
                      <a:pt x="46075" y="44385"/>
                    </a:cubicBezTo>
                    <a:cubicBezTo>
                      <a:pt x="47647" y="38036"/>
                      <a:pt x="44002" y="34932"/>
                      <a:pt x="40598" y="32739"/>
                    </a:cubicBezTo>
                    <a:cubicBezTo>
                      <a:pt x="30298" y="26084"/>
                      <a:pt x="31701" y="0"/>
                      <a:pt x="25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rot="922848">
                <a:off x="-3088217" y="-1563481"/>
                <a:ext cx="5587500" cy="7493342"/>
              </a:xfrm>
              <a:custGeom>
                <a:avLst/>
                <a:gdLst/>
                <a:ahLst/>
                <a:cxnLst/>
                <a:rect l="l" t="t" r="r" b="b"/>
                <a:pathLst>
                  <a:path w="53285" h="71460" extrusionOk="0">
                    <a:moveTo>
                      <a:pt x="44432" y="52994"/>
                    </a:moveTo>
                    <a:cubicBezTo>
                      <a:pt x="48628" y="54676"/>
                      <a:pt x="53285" y="57310"/>
                      <a:pt x="52904" y="64590"/>
                    </a:cubicBezTo>
                    <a:cubicBezTo>
                      <a:pt x="52544" y="71460"/>
                      <a:pt x="39115" y="70989"/>
                      <a:pt x="30162" y="67845"/>
                    </a:cubicBezTo>
                    <a:cubicBezTo>
                      <a:pt x="21200" y="64700"/>
                      <a:pt x="0" y="61746"/>
                      <a:pt x="13068" y="30873"/>
                    </a:cubicBezTo>
                    <a:cubicBezTo>
                      <a:pt x="26147" y="0"/>
                      <a:pt x="27999" y="46395"/>
                      <a:pt x="44432" y="52994"/>
                    </a:cubicBezTo>
                    <a:close/>
                  </a:path>
                </a:pathLst>
              </a:custGeom>
              <a:gradFill>
                <a:gsLst>
                  <a:gs pos="0">
                    <a:schemeClr val="accent5"/>
                  </a:gs>
                  <a:gs pos="100000">
                    <a:schemeClr val="accent2"/>
                  </a:gs>
                </a:gsLst>
                <a:lin ang="16198662" scaled="0"/>
              </a:gra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2077775" y="1948559"/>
                <a:ext cx="3566649" cy="4338436"/>
              </a:xfrm>
              <a:custGeom>
                <a:avLst/>
                <a:gdLst/>
                <a:ahLst/>
                <a:cxnLst/>
                <a:rect l="l" t="t" r="r" b="b"/>
                <a:pathLst>
                  <a:path w="55668" h="67714" extrusionOk="0">
                    <a:moveTo>
                      <a:pt x="9445" y="0"/>
                    </a:moveTo>
                    <a:cubicBezTo>
                      <a:pt x="8081" y="0"/>
                      <a:pt x="6916" y="493"/>
                      <a:pt x="6048" y="1605"/>
                    </a:cubicBezTo>
                    <a:cubicBezTo>
                      <a:pt x="1221" y="7804"/>
                      <a:pt x="4135" y="13902"/>
                      <a:pt x="7169" y="18779"/>
                    </a:cubicBezTo>
                    <a:cubicBezTo>
                      <a:pt x="17179" y="34845"/>
                      <a:pt x="0" y="67714"/>
                      <a:pt x="12977" y="67714"/>
                    </a:cubicBezTo>
                    <a:cubicBezTo>
                      <a:pt x="15449" y="67714"/>
                      <a:pt x="19016" y="66521"/>
                      <a:pt x="24073" y="63792"/>
                    </a:cubicBezTo>
                    <a:cubicBezTo>
                      <a:pt x="55667" y="46748"/>
                      <a:pt x="36881" y="27041"/>
                      <a:pt x="30121" y="17017"/>
                    </a:cubicBezTo>
                    <a:cubicBezTo>
                      <a:pt x="24641" y="8902"/>
                      <a:pt x="15244" y="0"/>
                      <a:pt x="9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4"/>
            <p:cNvSpPr/>
            <p:nvPr/>
          </p:nvSpPr>
          <p:spPr>
            <a:xfrm rot="-9347899">
              <a:off x="7947166" y="3889059"/>
              <a:ext cx="2661509" cy="1463059"/>
            </a:xfrm>
            <a:custGeom>
              <a:avLst/>
              <a:gdLst/>
              <a:ahLst/>
              <a:cxnLst/>
              <a:rect l="l" t="t" r="r" b="b"/>
              <a:pathLst>
                <a:path w="16069" h="8833" extrusionOk="0">
                  <a:moveTo>
                    <a:pt x="12502" y="3401"/>
                  </a:moveTo>
                  <a:lnTo>
                    <a:pt x="12502" y="3401"/>
                  </a:lnTo>
                  <a:cubicBezTo>
                    <a:pt x="12733" y="3595"/>
                    <a:pt x="12942" y="3813"/>
                    <a:pt x="13104" y="4062"/>
                  </a:cubicBezTo>
                  <a:cubicBezTo>
                    <a:pt x="13385" y="4502"/>
                    <a:pt x="13495" y="5083"/>
                    <a:pt x="13244" y="5564"/>
                  </a:cubicBezTo>
                  <a:cubicBezTo>
                    <a:pt x="13134" y="5784"/>
                    <a:pt x="12934" y="5944"/>
                    <a:pt x="12694" y="6004"/>
                  </a:cubicBezTo>
                  <a:cubicBezTo>
                    <a:pt x="12638" y="6015"/>
                    <a:pt x="12582" y="6020"/>
                    <a:pt x="12526" y="6020"/>
                  </a:cubicBezTo>
                  <a:cubicBezTo>
                    <a:pt x="12363" y="6020"/>
                    <a:pt x="12202" y="5976"/>
                    <a:pt x="12053" y="5894"/>
                  </a:cubicBezTo>
                  <a:cubicBezTo>
                    <a:pt x="11622" y="5644"/>
                    <a:pt x="11442" y="5153"/>
                    <a:pt x="11532" y="4663"/>
                  </a:cubicBezTo>
                  <a:cubicBezTo>
                    <a:pt x="11642" y="4112"/>
                    <a:pt x="12032" y="3682"/>
                    <a:pt x="12502" y="3401"/>
                  </a:cubicBezTo>
                  <a:close/>
                  <a:moveTo>
                    <a:pt x="15799" y="1"/>
                  </a:moveTo>
                  <a:cubicBezTo>
                    <a:pt x="15785" y="1"/>
                    <a:pt x="15772" y="13"/>
                    <a:pt x="15778" y="26"/>
                  </a:cubicBezTo>
                  <a:lnTo>
                    <a:pt x="15768" y="26"/>
                  </a:lnTo>
                  <a:cubicBezTo>
                    <a:pt x="16068" y="1067"/>
                    <a:pt x="15538" y="2169"/>
                    <a:pt x="14536" y="2590"/>
                  </a:cubicBezTo>
                  <a:cubicBezTo>
                    <a:pt x="13985" y="2840"/>
                    <a:pt x="13375" y="2940"/>
                    <a:pt x="12834" y="3180"/>
                  </a:cubicBezTo>
                  <a:cubicBezTo>
                    <a:pt x="12719" y="3233"/>
                    <a:pt x="12607" y="3291"/>
                    <a:pt x="12498" y="3356"/>
                  </a:cubicBezTo>
                  <a:lnTo>
                    <a:pt x="12498" y="3356"/>
                  </a:lnTo>
                  <a:cubicBezTo>
                    <a:pt x="12399" y="3273"/>
                    <a:pt x="12297" y="3194"/>
                    <a:pt x="12193" y="3120"/>
                  </a:cubicBezTo>
                  <a:cubicBezTo>
                    <a:pt x="11983" y="2970"/>
                    <a:pt x="11772" y="2830"/>
                    <a:pt x="11552" y="2720"/>
                  </a:cubicBezTo>
                  <a:cubicBezTo>
                    <a:pt x="11252" y="2558"/>
                    <a:pt x="10911" y="2432"/>
                    <a:pt x="10569" y="2432"/>
                  </a:cubicBezTo>
                  <a:cubicBezTo>
                    <a:pt x="10466" y="2432"/>
                    <a:pt x="10363" y="2444"/>
                    <a:pt x="10260" y="2469"/>
                  </a:cubicBezTo>
                  <a:cubicBezTo>
                    <a:pt x="9739" y="2610"/>
                    <a:pt x="9409" y="3080"/>
                    <a:pt x="9219" y="3551"/>
                  </a:cubicBezTo>
                  <a:cubicBezTo>
                    <a:pt x="8998" y="4092"/>
                    <a:pt x="8948" y="4683"/>
                    <a:pt x="8738" y="5223"/>
                  </a:cubicBezTo>
                  <a:cubicBezTo>
                    <a:pt x="8538" y="5704"/>
                    <a:pt x="8127" y="6225"/>
                    <a:pt x="7566" y="6255"/>
                  </a:cubicBezTo>
                  <a:cubicBezTo>
                    <a:pt x="7542" y="6257"/>
                    <a:pt x="7517" y="6258"/>
                    <a:pt x="7493" y="6258"/>
                  </a:cubicBezTo>
                  <a:cubicBezTo>
                    <a:pt x="7005" y="6258"/>
                    <a:pt x="6601" y="5887"/>
                    <a:pt x="6315" y="5534"/>
                  </a:cubicBezTo>
                  <a:cubicBezTo>
                    <a:pt x="5984" y="5123"/>
                    <a:pt x="5704" y="4652"/>
                    <a:pt x="5243" y="4372"/>
                  </a:cubicBezTo>
                  <a:cubicBezTo>
                    <a:pt x="5023" y="4249"/>
                    <a:pt x="4780" y="4189"/>
                    <a:pt x="4537" y="4189"/>
                  </a:cubicBezTo>
                  <a:cubicBezTo>
                    <a:pt x="4304" y="4189"/>
                    <a:pt x="4072" y="4244"/>
                    <a:pt x="3861" y="4352"/>
                  </a:cubicBezTo>
                  <a:cubicBezTo>
                    <a:pt x="3431" y="4592"/>
                    <a:pt x="3110" y="4993"/>
                    <a:pt x="2980" y="5474"/>
                  </a:cubicBezTo>
                  <a:cubicBezTo>
                    <a:pt x="2900" y="5724"/>
                    <a:pt x="2870" y="5974"/>
                    <a:pt x="2880" y="6235"/>
                  </a:cubicBezTo>
                  <a:cubicBezTo>
                    <a:pt x="2880" y="6525"/>
                    <a:pt x="2910" y="6806"/>
                    <a:pt x="2890" y="7096"/>
                  </a:cubicBezTo>
                  <a:cubicBezTo>
                    <a:pt x="2860" y="7637"/>
                    <a:pt x="2589" y="8137"/>
                    <a:pt x="2159" y="8458"/>
                  </a:cubicBezTo>
                  <a:cubicBezTo>
                    <a:pt x="1864" y="8668"/>
                    <a:pt x="1510" y="8781"/>
                    <a:pt x="1153" y="8781"/>
                  </a:cubicBezTo>
                  <a:cubicBezTo>
                    <a:pt x="1000" y="8781"/>
                    <a:pt x="847" y="8760"/>
                    <a:pt x="697" y="8718"/>
                  </a:cubicBezTo>
                  <a:cubicBezTo>
                    <a:pt x="466" y="8658"/>
                    <a:pt x="246" y="8548"/>
                    <a:pt x="56" y="8398"/>
                  </a:cubicBezTo>
                  <a:cubicBezTo>
                    <a:pt x="49" y="8393"/>
                    <a:pt x="42" y="8391"/>
                    <a:pt x="36" y="8391"/>
                  </a:cubicBezTo>
                  <a:cubicBezTo>
                    <a:pt x="15" y="8391"/>
                    <a:pt x="0" y="8415"/>
                    <a:pt x="16" y="8438"/>
                  </a:cubicBezTo>
                  <a:cubicBezTo>
                    <a:pt x="344" y="8693"/>
                    <a:pt x="748" y="8832"/>
                    <a:pt x="1165" y="8832"/>
                  </a:cubicBezTo>
                  <a:cubicBezTo>
                    <a:pt x="1206" y="8832"/>
                    <a:pt x="1247" y="8831"/>
                    <a:pt x="1288" y="8828"/>
                  </a:cubicBezTo>
                  <a:cubicBezTo>
                    <a:pt x="1748" y="8798"/>
                    <a:pt x="2189" y="8578"/>
                    <a:pt x="2499" y="8227"/>
                  </a:cubicBezTo>
                  <a:cubicBezTo>
                    <a:pt x="2810" y="7847"/>
                    <a:pt x="2980" y="7366"/>
                    <a:pt x="2960" y="6876"/>
                  </a:cubicBezTo>
                  <a:cubicBezTo>
                    <a:pt x="2960" y="6595"/>
                    <a:pt x="2930" y="6315"/>
                    <a:pt x="2940" y="6034"/>
                  </a:cubicBezTo>
                  <a:cubicBezTo>
                    <a:pt x="2960" y="5764"/>
                    <a:pt x="3020" y="5504"/>
                    <a:pt x="3120" y="5263"/>
                  </a:cubicBezTo>
                  <a:cubicBezTo>
                    <a:pt x="3320" y="4783"/>
                    <a:pt x="3731" y="4412"/>
                    <a:pt x="4242" y="4282"/>
                  </a:cubicBezTo>
                  <a:cubicBezTo>
                    <a:pt x="4349" y="4256"/>
                    <a:pt x="4458" y="4243"/>
                    <a:pt x="4568" y="4243"/>
                  </a:cubicBezTo>
                  <a:cubicBezTo>
                    <a:pt x="4713" y="4243"/>
                    <a:pt x="4860" y="4266"/>
                    <a:pt x="5003" y="4312"/>
                  </a:cubicBezTo>
                  <a:cubicBezTo>
                    <a:pt x="5253" y="4422"/>
                    <a:pt x="5483" y="4582"/>
                    <a:pt x="5674" y="4793"/>
                  </a:cubicBezTo>
                  <a:cubicBezTo>
                    <a:pt x="6014" y="5173"/>
                    <a:pt x="6265" y="5614"/>
                    <a:pt x="6645" y="5944"/>
                  </a:cubicBezTo>
                  <a:cubicBezTo>
                    <a:pt x="6895" y="6158"/>
                    <a:pt x="7205" y="6306"/>
                    <a:pt x="7527" y="6306"/>
                  </a:cubicBezTo>
                  <a:cubicBezTo>
                    <a:pt x="7643" y="6306"/>
                    <a:pt x="7760" y="6287"/>
                    <a:pt x="7877" y="6245"/>
                  </a:cubicBezTo>
                  <a:cubicBezTo>
                    <a:pt x="8337" y="6074"/>
                    <a:pt x="8648" y="5614"/>
                    <a:pt x="8818" y="5173"/>
                  </a:cubicBezTo>
                  <a:cubicBezTo>
                    <a:pt x="9018" y="4642"/>
                    <a:pt x="9069" y="4072"/>
                    <a:pt x="9279" y="3541"/>
                  </a:cubicBezTo>
                  <a:cubicBezTo>
                    <a:pt x="9489" y="3020"/>
                    <a:pt x="9860" y="2540"/>
                    <a:pt x="10440" y="2479"/>
                  </a:cubicBezTo>
                  <a:cubicBezTo>
                    <a:pt x="10487" y="2475"/>
                    <a:pt x="10533" y="2472"/>
                    <a:pt x="10580" y="2472"/>
                  </a:cubicBezTo>
                  <a:cubicBezTo>
                    <a:pt x="11013" y="2472"/>
                    <a:pt x="11440" y="2674"/>
                    <a:pt x="11792" y="2900"/>
                  </a:cubicBezTo>
                  <a:cubicBezTo>
                    <a:pt x="12022" y="3041"/>
                    <a:pt x="12254" y="3197"/>
                    <a:pt x="12469" y="3373"/>
                  </a:cubicBezTo>
                  <a:lnTo>
                    <a:pt x="12469" y="3373"/>
                  </a:lnTo>
                  <a:cubicBezTo>
                    <a:pt x="12113" y="3590"/>
                    <a:pt x="11803" y="3876"/>
                    <a:pt x="11622" y="4252"/>
                  </a:cubicBezTo>
                  <a:cubicBezTo>
                    <a:pt x="11432" y="4652"/>
                    <a:pt x="11392" y="5143"/>
                    <a:pt x="11622" y="5534"/>
                  </a:cubicBezTo>
                  <a:cubicBezTo>
                    <a:pt x="11812" y="5859"/>
                    <a:pt x="12156" y="6062"/>
                    <a:pt x="12530" y="6062"/>
                  </a:cubicBezTo>
                  <a:cubicBezTo>
                    <a:pt x="12571" y="6062"/>
                    <a:pt x="12612" y="6059"/>
                    <a:pt x="12654" y="6054"/>
                  </a:cubicBezTo>
                  <a:cubicBezTo>
                    <a:pt x="13104" y="5984"/>
                    <a:pt x="13365" y="5554"/>
                    <a:pt x="13415" y="5133"/>
                  </a:cubicBezTo>
                  <a:cubicBezTo>
                    <a:pt x="13475" y="4592"/>
                    <a:pt x="13224" y="4092"/>
                    <a:pt x="12874" y="3701"/>
                  </a:cubicBezTo>
                  <a:cubicBezTo>
                    <a:pt x="12765" y="3592"/>
                    <a:pt x="12650" y="3485"/>
                    <a:pt x="12531" y="3384"/>
                  </a:cubicBezTo>
                  <a:lnTo>
                    <a:pt x="12531" y="3384"/>
                  </a:lnTo>
                  <a:cubicBezTo>
                    <a:pt x="13045" y="3086"/>
                    <a:pt x="13635" y="2967"/>
                    <a:pt x="14196" y="2770"/>
                  </a:cubicBezTo>
                  <a:cubicBezTo>
                    <a:pt x="14696" y="2600"/>
                    <a:pt x="15147" y="2359"/>
                    <a:pt x="15467" y="1929"/>
                  </a:cubicBezTo>
                  <a:cubicBezTo>
                    <a:pt x="15738" y="1568"/>
                    <a:pt x="15888" y="1128"/>
                    <a:pt x="15898" y="677"/>
                  </a:cubicBezTo>
                  <a:cubicBezTo>
                    <a:pt x="15908" y="457"/>
                    <a:pt x="15878" y="226"/>
                    <a:pt x="15818" y="16"/>
                  </a:cubicBezTo>
                  <a:cubicBezTo>
                    <a:pt x="15814" y="5"/>
                    <a:pt x="15807" y="1"/>
                    <a:pt x="15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body" idx="1"/>
          </p:nvPr>
        </p:nvSpPr>
        <p:spPr>
          <a:xfrm>
            <a:off x="1328100" y="3208848"/>
            <a:ext cx="3243900" cy="781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5"/>
          <p:cNvSpPr txBox="1">
            <a:spLocks noGrp="1"/>
          </p:cNvSpPr>
          <p:nvPr>
            <p:ph type="body" idx="2"/>
          </p:nvPr>
        </p:nvSpPr>
        <p:spPr>
          <a:xfrm>
            <a:off x="1328100" y="1933098"/>
            <a:ext cx="3243900" cy="781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5"/>
          <p:cNvSpPr txBox="1">
            <a:spLocks noGrp="1"/>
          </p:cNvSpPr>
          <p:nvPr>
            <p:ph type="subTitle" idx="3"/>
          </p:nvPr>
        </p:nvSpPr>
        <p:spPr>
          <a:xfrm>
            <a:off x="1099500" y="2945513"/>
            <a:ext cx="2298000" cy="335100"/>
          </a:xfrm>
          <a:prstGeom prst="rect">
            <a:avLst/>
          </a:prstGeom>
        </p:spPr>
        <p:txBody>
          <a:bodyPr spcFirstLastPara="1" wrap="square" lIns="91425" tIns="91425" rIns="91425" bIns="91425" anchor="ctr" anchorCtr="0">
            <a:noAutofit/>
          </a:bodyPr>
          <a:lstStyle>
            <a:lvl1pPr lvl="0">
              <a:spcBef>
                <a:spcPts val="0"/>
              </a:spcBef>
              <a:spcAft>
                <a:spcPts val="0"/>
              </a:spcAft>
              <a:buSzPts val="1800"/>
              <a:buFont typeface="Amaranth"/>
              <a:buNone/>
              <a:defRPr sz="1800">
                <a:latin typeface="Amaranth"/>
                <a:ea typeface="Amaranth"/>
                <a:cs typeface="Amaranth"/>
                <a:sym typeface="Amaranth"/>
              </a:defRPr>
            </a:lvl1pPr>
            <a:lvl2pPr lvl="1">
              <a:spcBef>
                <a:spcPts val="0"/>
              </a:spcBef>
              <a:spcAft>
                <a:spcPts val="0"/>
              </a:spcAft>
              <a:buSzPts val="1800"/>
              <a:buFont typeface="Amaranth"/>
              <a:buNone/>
              <a:defRPr sz="1800">
                <a:latin typeface="Amaranth"/>
                <a:ea typeface="Amaranth"/>
                <a:cs typeface="Amaranth"/>
                <a:sym typeface="Amaranth"/>
              </a:defRPr>
            </a:lvl2pPr>
            <a:lvl3pPr lvl="2">
              <a:spcBef>
                <a:spcPts val="0"/>
              </a:spcBef>
              <a:spcAft>
                <a:spcPts val="0"/>
              </a:spcAft>
              <a:buSzPts val="1800"/>
              <a:buFont typeface="Amaranth"/>
              <a:buNone/>
              <a:defRPr sz="1800">
                <a:latin typeface="Amaranth"/>
                <a:ea typeface="Amaranth"/>
                <a:cs typeface="Amaranth"/>
                <a:sym typeface="Amaranth"/>
              </a:defRPr>
            </a:lvl3pPr>
            <a:lvl4pPr lvl="3">
              <a:spcBef>
                <a:spcPts val="0"/>
              </a:spcBef>
              <a:spcAft>
                <a:spcPts val="0"/>
              </a:spcAft>
              <a:buSzPts val="1800"/>
              <a:buFont typeface="Amaranth"/>
              <a:buNone/>
              <a:defRPr sz="1800">
                <a:latin typeface="Amaranth"/>
                <a:ea typeface="Amaranth"/>
                <a:cs typeface="Amaranth"/>
                <a:sym typeface="Amaranth"/>
              </a:defRPr>
            </a:lvl4pPr>
            <a:lvl5pPr lvl="4">
              <a:spcBef>
                <a:spcPts val="0"/>
              </a:spcBef>
              <a:spcAft>
                <a:spcPts val="0"/>
              </a:spcAft>
              <a:buSzPts val="1800"/>
              <a:buFont typeface="Amaranth"/>
              <a:buNone/>
              <a:defRPr sz="1800">
                <a:latin typeface="Amaranth"/>
                <a:ea typeface="Amaranth"/>
                <a:cs typeface="Amaranth"/>
                <a:sym typeface="Amaranth"/>
              </a:defRPr>
            </a:lvl5pPr>
            <a:lvl6pPr lvl="5">
              <a:spcBef>
                <a:spcPts val="0"/>
              </a:spcBef>
              <a:spcAft>
                <a:spcPts val="0"/>
              </a:spcAft>
              <a:buSzPts val="1800"/>
              <a:buFont typeface="Amaranth"/>
              <a:buNone/>
              <a:defRPr sz="1800">
                <a:latin typeface="Amaranth"/>
                <a:ea typeface="Amaranth"/>
                <a:cs typeface="Amaranth"/>
                <a:sym typeface="Amaranth"/>
              </a:defRPr>
            </a:lvl6pPr>
            <a:lvl7pPr lvl="6">
              <a:spcBef>
                <a:spcPts val="0"/>
              </a:spcBef>
              <a:spcAft>
                <a:spcPts val="0"/>
              </a:spcAft>
              <a:buSzPts val="1800"/>
              <a:buFont typeface="Amaranth"/>
              <a:buNone/>
              <a:defRPr sz="1800">
                <a:latin typeface="Amaranth"/>
                <a:ea typeface="Amaranth"/>
                <a:cs typeface="Amaranth"/>
                <a:sym typeface="Amaranth"/>
              </a:defRPr>
            </a:lvl7pPr>
            <a:lvl8pPr lvl="7">
              <a:spcBef>
                <a:spcPts val="0"/>
              </a:spcBef>
              <a:spcAft>
                <a:spcPts val="0"/>
              </a:spcAft>
              <a:buSzPts val="1800"/>
              <a:buFont typeface="Amaranth"/>
              <a:buNone/>
              <a:defRPr sz="1800">
                <a:latin typeface="Amaranth"/>
                <a:ea typeface="Amaranth"/>
                <a:cs typeface="Amaranth"/>
                <a:sym typeface="Amaranth"/>
              </a:defRPr>
            </a:lvl8pPr>
            <a:lvl9pPr lvl="8">
              <a:spcBef>
                <a:spcPts val="0"/>
              </a:spcBef>
              <a:spcAft>
                <a:spcPts val="0"/>
              </a:spcAft>
              <a:buSzPts val="1800"/>
              <a:buFont typeface="Amaranth"/>
              <a:buNone/>
              <a:defRPr sz="1800">
                <a:latin typeface="Amaranth"/>
                <a:ea typeface="Amaranth"/>
                <a:cs typeface="Amaranth"/>
                <a:sym typeface="Amaranth"/>
              </a:defRPr>
            </a:lvl9pPr>
          </a:lstStyle>
          <a:p>
            <a:endParaRPr/>
          </a:p>
        </p:txBody>
      </p:sp>
      <p:sp>
        <p:nvSpPr>
          <p:cNvPr id="37" name="Google Shape;37;p5"/>
          <p:cNvSpPr txBox="1">
            <a:spLocks noGrp="1"/>
          </p:cNvSpPr>
          <p:nvPr>
            <p:ph type="subTitle" idx="4"/>
          </p:nvPr>
        </p:nvSpPr>
        <p:spPr>
          <a:xfrm>
            <a:off x="1099500" y="1669763"/>
            <a:ext cx="2298000" cy="3351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Amaranth"/>
              <a:buNone/>
              <a:defRPr sz="1800">
                <a:latin typeface="Amaranth"/>
                <a:ea typeface="Amaranth"/>
                <a:cs typeface="Amaranth"/>
                <a:sym typeface="Amaranth"/>
              </a:defRPr>
            </a:lvl1pPr>
            <a:lvl2pPr lvl="1" rtl="0">
              <a:spcBef>
                <a:spcPts val="0"/>
              </a:spcBef>
              <a:spcAft>
                <a:spcPts val="0"/>
              </a:spcAft>
              <a:buSzPts val="1800"/>
              <a:buFont typeface="Amaranth"/>
              <a:buNone/>
              <a:defRPr sz="1800">
                <a:latin typeface="Amaranth"/>
                <a:ea typeface="Amaranth"/>
                <a:cs typeface="Amaranth"/>
                <a:sym typeface="Amaranth"/>
              </a:defRPr>
            </a:lvl2pPr>
            <a:lvl3pPr lvl="2" rtl="0">
              <a:spcBef>
                <a:spcPts val="0"/>
              </a:spcBef>
              <a:spcAft>
                <a:spcPts val="0"/>
              </a:spcAft>
              <a:buSzPts val="1800"/>
              <a:buFont typeface="Amaranth"/>
              <a:buNone/>
              <a:defRPr sz="1800">
                <a:latin typeface="Amaranth"/>
                <a:ea typeface="Amaranth"/>
                <a:cs typeface="Amaranth"/>
                <a:sym typeface="Amaranth"/>
              </a:defRPr>
            </a:lvl3pPr>
            <a:lvl4pPr lvl="3" rtl="0">
              <a:spcBef>
                <a:spcPts val="0"/>
              </a:spcBef>
              <a:spcAft>
                <a:spcPts val="0"/>
              </a:spcAft>
              <a:buSzPts val="1800"/>
              <a:buFont typeface="Amaranth"/>
              <a:buNone/>
              <a:defRPr sz="1800">
                <a:latin typeface="Amaranth"/>
                <a:ea typeface="Amaranth"/>
                <a:cs typeface="Amaranth"/>
                <a:sym typeface="Amaranth"/>
              </a:defRPr>
            </a:lvl4pPr>
            <a:lvl5pPr lvl="4" rtl="0">
              <a:spcBef>
                <a:spcPts val="0"/>
              </a:spcBef>
              <a:spcAft>
                <a:spcPts val="0"/>
              </a:spcAft>
              <a:buSzPts val="1800"/>
              <a:buFont typeface="Amaranth"/>
              <a:buNone/>
              <a:defRPr sz="1800">
                <a:latin typeface="Amaranth"/>
                <a:ea typeface="Amaranth"/>
                <a:cs typeface="Amaranth"/>
                <a:sym typeface="Amaranth"/>
              </a:defRPr>
            </a:lvl5pPr>
            <a:lvl6pPr lvl="5" rtl="0">
              <a:spcBef>
                <a:spcPts val="0"/>
              </a:spcBef>
              <a:spcAft>
                <a:spcPts val="0"/>
              </a:spcAft>
              <a:buSzPts val="1800"/>
              <a:buFont typeface="Amaranth"/>
              <a:buNone/>
              <a:defRPr sz="1800">
                <a:latin typeface="Amaranth"/>
                <a:ea typeface="Amaranth"/>
                <a:cs typeface="Amaranth"/>
                <a:sym typeface="Amaranth"/>
              </a:defRPr>
            </a:lvl6pPr>
            <a:lvl7pPr lvl="6" rtl="0">
              <a:spcBef>
                <a:spcPts val="0"/>
              </a:spcBef>
              <a:spcAft>
                <a:spcPts val="0"/>
              </a:spcAft>
              <a:buSzPts val="1800"/>
              <a:buFont typeface="Amaranth"/>
              <a:buNone/>
              <a:defRPr sz="1800">
                <a:latin typeface="Amaranth"/>
                <a:ea typeface="Amaranth"/>
                <a:cs typeface="Amaranth"/>
                <a:sym typeface="Amaranth"/>
              </a:defRPr>
            </a:lvl7pPr>
            <a:lvl8pPr lvl="7" rtl="0">
              <a:spcBef>
                <a:spcPts val="0"/>
              </a:spcBef>
              <a:spcAft>
                <a:spcPts val="0"/>
              </a:spcAft>
              <a:buSzPts val="1800"/>
              <a:buFont typeface="Amaranth"/>
              <a:buNone/>
              <a:defRPr sz="1800">
                <a:latin typeface="Amaranth"/>
                <a:ea typeface="Amaranth"/>
                <a:cs typeface="Amaranth"/>
                <a:sym typeface="Amaranth"/>
              </a:defRPr>
            </a:lvl8pPr>
            <a:lvl9pPr lvl="8" rtl="0">
              <a:spcBef>
                <a:spcPts val="0"/>
              </a:spcBef>
              <a:spcAft>
                <a:spcPts val="0"/>
              </a:spcAft>
              <a:buSzPts val="1800"/>
              <a:buFont typeface="Amaranth"/>
              <a:buNone/>
              <a:defRPr sz="1800">
                <a:latin typeface="Amaranth"/>
                <a:ea typeface="Amaranth"/>
                <a:cs typeface="Amaranth"/>
                <a:sym typeface="Amaranth"/>
              </a:defRPr>
            </a:lvl9pPr>
          </a:lstStyle>
          <a:p>
            <a:endParaRPr/>
          </a:p>
        </p:txBody>
      </p:sp>
      <p:sp>
        <p:nvSpPr>
          <p:cNvPr id="38" name="Google Shape;38;p5"/>
          <p:cNvSpPr txBox="1">
            <a:spLocks noGrp="1"/>
          </p:cNvSpPr>
          <p:nvPr>
            <p:ph type="title"/>
          </p:nvPr>
        </p:nvSpPr>
        <p:spPr>
          <a:xfrm>
            <a:off x="861150" y="479139"/>
            <a:ext cx="7421700" cy="429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39" name="Google Shape;39;p5"/>
          <p:cNvGrpSpPr/>
          <p:nvPr/>
        </p:nvGrpSpPr>
        <p:grpSpPr>
          <a:xfrm>
            <a:off x="-617975" y="-329505"/>
            <a:ext cx="2128350" cy="5745806"/>
            <a:chOff x="-617975" y="-329505"/>
            <a:chExt cx="2128350" cy="5745806"/>
          </a:xfrm>
        </p:grpSpPr>
        <p:sp>
          <p:nvSpPr>
            <p:cNvPr id="40" name="Google Shape;40;p5"/>
            <p:cNvSpPr/>
            <p:nvPr/>
          </p:nvSpPr>
          <p:spPr>
            <a:xfrm>
              <a:off x="-617975" y="-86200"/>
              <a:ext cx="1717483" cy="5315869"/>
            </a:xfrm>
            <a:custGeom>
              <a:avLst/>
              <a:gdLst/>
              <a:ahLst/>
              <a:cxnLst/>
              <a:rect l="l" t="t" r="r" b="b"/>
              <a:pathLst>
                <a:path w="19208" h="38325" extrusionOk="0">
                  <a:moveTo>
                    <a:pt x="7020" y="32446"/>
                  </a:moveTo>
                  <a:cubicBezTo>
                    <a:pt x="19207" y="15823"/>
                    <a:pt x="16974" y="6200"/>
                    <a:pt x="11386" y="1"/>
                  </a:cubicBezTo>
                  <a:lnTo>
                    <a:pt x="0" y="1"/>
                  </a:lnTo>
                  <a:lnTo>
                    <a:pt x="0" y="38325"/>
                  </a:lnTo>
                  <a:lnTo>
                    <a:pt x="2103" y="38325"/>
                  </a:lnTo>
                  <a:cubicBezTo>
                    <a:pt x="3525" y="36933"/>
                    <a:pt x="5148" y="35000"/>
                    <a:pt x="7020" y="3244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10800000">
              <a:off x="-504101" y="-86194"/>
              <a:ext cx="2014476" cy="5315869"/>
            </a:xfrm>
            <a:custGeom>
              <a:avLst/>
              <a:gdLst/>
              <a:ahLst/>
              <a:cxnLst/>
              <a:rect l="l" t="t" r="r" b="b"/>
              <a:pathLst>
                <a:path w="21401" h="38325" extrusionOk="0">
                  <a:moveTo>
                    <a:pt x="3045" y="2484"/>
                  </a:moveTo>
                  <a:cubicBezTo>
                    <a:pt x="12538" y="9174"/>
                    <a:pt x="12398" y="30484"/>
                    <a:pt x="16143" y="38325"/>
                  </a:cubicBezTo>
                  <a:lnTo>
                    <a:pt x="21401" y="38325"/>
                  </a:lnTo>
                  <a:lnTo>
                    <a:pt x="21401" y="1"/>
                  </a:lnTo>
                  <a:lnTo>
                    <a:pt x="1" y="1"/>
                  </a:lnTo>
                  <a:cubicBezTo>
                    <a:pt x="942" y="912"/>
                    <a:pt x="1964" y="1743"/>
                    <a:pt x="3045" y="2484"/>
                  </a:cubicBezTo>
                  <a:close/>
                </a:path>
              </a:pathLst>
            </a:custGeom>
            <a:gradFill>
              <a:gsLst>
                <a:gs pos="0">
                  <a:schemeClr val="accent5"/>
                </a:gs>
                <a:gs pos="100000">
                  <a:schemeClr val="accent2"/>
                </a:gs>
              </a:gsLst>
              <a:lin ang="0" scaled="0"/>
            </a:gra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rot="10505847" flipH="1">
              <a:off x="-314544" y="-310856"/>
              <a:ext cx="680822" cy="5708508"/>
            </a:xfrm>
            <a:custGeom>
              <a:avLst/>
              <a:gdLst/>
              <a:ahLst/>
              <a:cxnLst/>
              <a:rect l="l" t="t" r="r" b="b"/>
              <a:pathLst>
                <a:path w="4247" h="38325" extrusionOk="0">
                  <a:moveTo>
                    <a:pt x="0" y="1"/>
                  </a:moveTo>
                  <a:lnTo>
                    <a:pt x="0" y="38325"/>
                  </a:lnTo>
                  <a:lnTo>
                    <a:pt x="1312" y="38325"/>
                  </a:lnTo>
                  <a:cubicBezTo>
                    <a:pt x="2103" y="33848"/>
                    <a:pt x="2434" y="29562"/>
                    <a:pt x="2934" y="26278"/>
                  </a:cubicBezTo>
                  <a:cubicBezTo>
                    <a:pt x="4246" y="17495"/>
                    <a:pt x="3856" y="6360"/>
                    <a:pt x="1162" y="1"/>
                  </a:cubicBezTo>
                  <a:close/>
                </a:path>
              </a:pathLst>
            </a:custGeom>
            <a:solidFill>
              <a:srgbClr val="1B3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83"/>
        <p:cNvGrpSpPr/>
        <p:nvPr/>
      </p:nvGrpSpPr>
      <p:grpSpPr>
        <a:xfrm>
          <a:off x="0" y="0"/>
          <a:ext cx="0" cy="0"/>
          <a:chOff x="0" y="0"/>
          <a:chExt cx="0" cy="0"/>
        </a:xfrm>
      </p:grpSpPr>
      <p:grpSp>
        <p:nvGrpSpPr>
          <p:cNvPr id="84" name="Google Shape;84;p13"/>
          <p:cNvGrpSpPr/>
          <p:nvPr/>
        </p:nvGrpSpPr>
        <p:grpSpPr>
          <a:xfrm>
            <a:off x="-4000842" y="-2070798"/>
            <a:ext cx="13157042" cy="9350158"/>
            <a:chOff x="-4000842" y="-2083445"/>
            <a:chExt cx="13157042" cy="9350158"/>
          </a:xfrm>
        </p:grpSpPr>
        <p:grpSp>
          <p:nvGrpSpPr>
            <p:cNvPr id="85" name="Google Shape;85;p13"/>
            <p:cNvGrpSpPr/>
            <p:nvPr/>
          </p:nvGrpSpPr>
          <p:grpSpPr>
            <a:xfrm>
              <a:off x="-4000842" y="-2083445"/>
              <a:ext cx="7072078" cy="9350158"/>
              <a:chOff x="-4000842" y="-2083445"/>
              <a:chExt cx="7072078" cy="9350158"/>
            </a:xfrm>
          </p:grpSpPr>
          <p:sp>
            <p:nvSpPr>
              <p:cNvPr id="86" name="Google Shape;86;p13"/>
              <p:cNvSpPr/>
              <p:nvPr/>
            </p:nvSpPr>
            <p:spPr>
              <a:xfrm rot="-383777">
                <a:off x="-3662951" y="-223222"/>
                <a:ext cx="6396297" cy="6423414"/>
              </a:xfrm>
              <a:custGeom>
                <a:avLst/>
                <a:gdLst/>
                <a:ahLst/>
                <a:cxnLst/>
                <a:rect l="l" t="t" r="r" b="b"/>
                <a:pathLst>
                  <a:path w="47648" h="47850" extrusionOk="0">
                    <a:moveTo>
                      <a:pt x="25134" y="0"/>
                    </a:moveTo>
                    <a:cubicBezTo>
                      <a:pt x="23204" y="0"/>
                      <a:pt x="20584" y="2256"/>
                      <a:pt x="16774" y="7924"/>
                    </a:cubicBezTo>
                    <a:cubicBezTo>
                      <a:pt x="1" y="32859"/>
                      <a:pt x="18156" y="39068"/>
                      <a:pt x="25506" y="43364"/>
                    </a:cubicBezTo>
                    <a:cubicBezTo>
                      <a:pt x="29805" y="45879"/>
                      <a:pt x="35611" y="47849"/>
                      <a:pt x="39984" y="47849"/>
                    </a:cubicBezTo>
                    <a:cubicBezTo>
                      <a:pt x="43079" y="47849"/>
                      <a:pt x="45457" y="46863"/>
                      <a:pt x="46075" y="44385"/>
                    </a:cubicBezTo>
                    <a:cubicBezTo>
                      <a:pt x="47647" y="38036"/>
                      <a:pt x="44002" y="34932"/>
                      <a:pt x="40598" y="32739"/>
                    </a:cubicBezTo>
                    <a:cubicBezTo>
                      <a:pt x="30298" y="26084"/>
                      <a:pt x="31701" y="0"/>
                      <a:pt x="251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rot="594796">
                <a:off x="-3119582" y="-1658421"/>
                <a:ext cx="5587498" cy="7493340"/>
              </a:xfrm>
              <a:custGeom>
                <a:avLst/>
                <a:gdLst/>
                <a:ahLst/>
                <a:cxnLst/>
                <a:rect l="l" t="t" r="r" b="b"/>
                <a:pathLst>
                  <a:path w="53285" h="71460" extrusionOk="0">
                    <a:moveTo>
                      <a:pt x="44432" y="52994"/>
                    </a:moveTo>
                    <a:cubicBezTo>
                      <a:pt x="48628" y="54676"/>
                      <a:pt x="53285" y="57310"/>
                      <a:pt x="52904" y="64590"/>
                    </a:cubicBezTo>
                    <a:cubicBezTo>
                      <a:pt x="52544" y="71460"/>
                      <a:pt x="39115" y="70989"/>
                      <a:pt x="30162" y="67845"/>
                    </a:cubicBezTo>
                    <a:cubicBezTo>
                      <a:pt x="21200" y="64700"/>
                      <a:pt x="0" y="61746"/>
                      <a:pt x="13068" y="30873"/>
                    </a:cubicBezTo>
                    <a:cubicBezTo>
                      <a:pt x="26147" y="0"/>
                      <a:pt x="27999" y="46395"/>
                      <a:pt x="44432" y="52994"/>
                    </a:cubicBezTo>
                    <a:close/>
                  </a:path>
                </a:pathLst>
              </a:custGeom>
              <a:gradFill>
                <a:gsLst>
                  <a:gs pos="0">
                    <a:schemeClr val="accent5"/>
                  </a:gs>
                  <a:gs pos="100000">
                    <a:schemeClr val="accent2"/>
                  </a:gs>
                </a:gsLst>
                <a:lin ang="16198662" scaled="0"/>
              </a:gra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2394893" y="1877694"/>
                <a:ext cx="4430338" cy="5389019"/>
              </a:xfrm>
              <a:custGeom>
                <a:avLst/>
                <a:gdLst/>
                <a:ahLst/>
                <a:cxnLst/>
                <a:rect l="l" t="t" r="r" b="b"/>
                <a:pathLst>
                  <a:path w="55668" h="67714" extrusionOk="0">
                    <a:moveTo>
                      <a:pt x="9445" y="0"/>
                    </a:moveTo>
                    <a:cubicBezTo>
                      <a:pt x="8081" y="0"/>
                      <a:pt x="6916" y="493"/>
                      <a:pt x="6048" y="1605"/>
                    </a:cubicBezTo>
                    <a:cubicBezTo>
                      <a:pt x="1221" y="7804"/>
                      <a:pt x="4135" y="13902"/>
                      <a:pt x="7169" y="18779"/>
                    </a:cubicBezTo>
                    <a:cubicBezTo>
                      <a:pt x="17179" y="34845"/>
                      <a:pt x="0" y="67714"/>
                      <a:pt x="12977" y="67714"/>
                    </a:cubicBezTo>
                    <a:cubicBezTo>
                      <a:pt x="15449" y="67714"/>
                      <a:pt x="19016" y="66521"/>
                      <a:pt x="24073" y="63792"/>
                    </a:cubicBezTo>
                    <a:cubicBezTo>
                      <a:pt x="55667" y="46748"/>
                      <a:pt x="36881" y="27041"/>
                      <a:pt x="30121" y="17017"/>
                    </a:cubicBezTo>
                    <a:cubicBezTo>
                      <a:pt x="24641" y="8902"/>
                      <a:pt x="15244" y="0"/>
                      <a:pt x="9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13"/>
            <p:cNvSpPr/>
            <p:nvPr/>
          </p:nvSpPr>
          <p:spPr>
            <a:xfrm>
              <a:off x="6109476" y="-25"/>
              <a:ext cx="3046724" cy="3157145"/>
            </a:xfrm>
            <a:custGeom>
              <a:avLst/>
              <a:gdLst/>
              <a:ahLst/>
              <a:cxnLst/>
              <a:rect l="l" t="t" r="r" b="b"/>
              <a:pathLst>
                <a:path w="19618" h="20329" extrusionOk="0">
                  <a:moveTo>
                    <a:pt x="4306" y="0"/>
                  </a:moveTo>
                  <a:cubicBezTo>
                    <a:pt x="3345" y="1082"/>
                    <a:pt x="2393" y="2193"/>
                    <a:pt x="1833" y="3525"/>
                  </a:cubicBezTo>
                  <a:cubicBezTo>
                    <a:pt x="0" y="7901"/>
                    <a:pt x="2033" y="12898"/>
                    <a:pt x="6059" y="15251"/>
                  </a:cubicBezTo>
                  <a:cubicBezTo>
                    <a:pt x="7701" y="16213"/>
                    <a:pt x="9523" y="16804"/>
                    <a:pt x="11296" y="17475"/>
                  </a:cubicBezTo>
                  <a:cubicBezTo>
                    <a:pt x="13980" y="18476"/>
                    <a:pt x="16754" y="19778"/>
                    <a:pt x="19608" y="20329"/>
                  </a:cubicBezTo>
                  <a:lnTo>
                    <a:pt x="196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2">
  <p:cSld name="CUSTOM_11">
    <p:spTree>
      <p:nvGrpSpPr>
        <p:cNvPr id="1" name="Shape 90"/>
        <p:cNvGrpSpPr/>
        <p:nvPr/>
      </p:nvGrpSpPr>
      <p:grpSpPr>
        <a:xfrm>
          <a:off x="0" y="0"/>
          <a:ext cx="0" cy="0"/>
          <a:chOff x="0" y="0"/>
          <a:chExt cx="0" cy="0"/>
        </a:xfrm>
      </p:grpSpPr>
      <p:grpSp>
        <p:nvGrpSpPr>
          <p:cNvPr id="91" name="Google Shape;91;p14"/>
          <p:cNvGrpSpPr/>
          <p:nvPr/>
        </p:nvGrpSpPr>
        <p:grpSpPr>
          <a:xfrm>
            <a:off x="-1668913" y="-494577"/>
            <a:ext cx="14312984" cy="8579063"/>
            <a:chOff x="-1668913" y="-494577"/>
            <a:chExt cx="14312984" cy="8579063"/>
          </a:xfrm>
        </p:grpSpPr>
        <p:sp>
          <p:nvSpPr>
            <p:cNvPr id="92" name="Google Shape;92;p14"/>
            <p:cNvSpPr/>
            <p:nvPr/>
          </p:nvSpPr>
          <p:spPr>
            <a:xfrm rot="-5400000">
              <a:off x="6903323" y="1940013"/>
              <a:ext cx="4114089" cy="2509035"/>
            </a:xfrm>
            <a:custGeom>
              <a:avLst/>
              <a:gdLst/>
              <a:ahLst/>
              <a:cxnLst/>
              <a:rect l="l" t="t" r="r" b="b"/>
              <a:pathLst>
                <a:path w="35280" h="21516" extrusionOk="0">
                  <a:moveTo>
                    <a:pt x="464" y="0"/>
                  </a:moveTo>
                  <a:cubicBezTo>
                    <a:pt x="308" y="0"/>
                    <a:pt x="154" y="2"/>
                    <a:pt x="0" y="5"/>
                  </a:cubicBezTo>
                  <a:lnTo>
                    <a:pt x="0" y="21516"/>
                  </a:lnTo>
                  <a:lnTo>
                    <a:pt x="17775" y="21516"/>
                  </a:lnTo>
                  <a:cubicBezTo>
                    <a:pt x="28500" y="17850"/>
                    <a:pt x="35280" y="14706"/>
                    <a:pt x="19087" y="5894"/>
                  </a:cubicBezTo>
                  <a:cubicBezTo>
                    <a:pt x="11328" y="1655"/>
                    <a:pt x="5260" y="0"/>
                    <a:pt x="464" y="0"/>
                  </a:cubicBezTo>
                  <a:close/>
                </a:path>
              </a:pathLst>
            </a:custGeom>
            <a:solidFill>
              <a:srgbClr val="E6F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rot="10800000">
              <a:off x="-19" y="28"/>
              <a:ext cx="2000944" cy="3076448"/>
            </a:xfrm>
            <a:custGeom>
              <a:avLst/>
              <a:gdLst/>
              <a:ahLst/>
              <a:cxnLst/>
              <a:rect l="l" t="t" r="r" b="b"/>
              <a:pathLst>
                <a:path w="19238" h="21591" extrusionOk="0">
                  <a:moveTo>
                    <a:pt x="19237" y="0"/>
                  </a:moveTo>
                  <a:cubicBezTo>
                    <a:pt x="7170" y="962"/>
                    <a:pt x="3836" y="13109"/>
                    <a:pt x="1022" y="19167"/>
                  </a:cubicBezTo>
                  <a:cubicBezTo>
                    <a:pt x="661" y="19938"/>
                    <a:pt x="321" y="20749"/>
                    <a:pt x="0" y="21591"/>
                  </a:cubicBezTo>
                  <a:lnTo>
                    <a:pt x="19237" y="21591"/>
                  </a:lnTo>
                  <a:lnTo>
                    <a:pt x="192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p:nvPr/>
          </p:nvSpPr>
          <p:spPr>
            <a:xfrm rot="-9347899">
              <a:off x="-1485984" y="398834"/>
              <a:ext cx="2661509" cy="1463059"/>
            </a:xfrm>
            <a:custGeom>
              <a:avLst/>
              <a:gdLst/>
              <a:ahLst/>
              <a:cxnLst/>
              <a:rect l="l" t="t" r="r" b="b"/>
              <a:pathLst>
                <a:path w="16069" h="8833" extrusionOk="0">
                  <a:moveTo>
                    <a:pt x="12502" y="3401"/>
                  </a:moveTo>
                  <a:lnTo>
                    <a:pt x="12502" y="3401"/>
                  </a:lnTo>
                  <a:cubicBezTo>
                    <a:pt x="12733" y="3595"/>
                    <a:pt x="12942" y="3813"/>
                    <a:pt x="13104" y="4062"/>
                  </a:cubicBezTo>
                  <a:cubicBezTo>
                    <a:pt x="13385" y="4502"/>
                    <a:pt x="13495" y="5083"/>
                    <a:pt x="13244" y="5564"/>
                  </a:cubicBezTo>
                  <a:cubicBezTo>
                    <a:pt x="13134" y="5784"/>
                    <a:pt x="12934" y="5944"/>
                    <a:pt x="12694" y="6004"/>
                  </a:cubicBezTo>
                  <a:cubicBezTo>
                    <a:pt x="12638" y="6015"/>
                    <a:pt x="12582" y="6020"/>
                    <a:pt x="12526" y="6020"/>
                  </a:cubicBezTo>
                  <a:cubicBezTo>
                    <a:pt x="12363" y="6020"/>
                    <a:pt x="12202" y="5976"/>
                    <a:pt x="12053" y="5894"/>
                  </a:cubicBezTo>
                  <a:cubicBezTo>
                    <a:pt x="11622" y="5644"/>
                    <a:pt x="11442" y="5153"/>
                    <a:pt x="11532" y="4663"/>
                  </a:cubicBezTo>
                  <a:cubicBezTo>
                    <a:pt x="11642" y="4112"/>
                    <a:pt x="12032" y="3682"/>
                    <a:pt x="12502" y="3401"/>
                  </a:cubicBezTo>
                  <a:close/>
                  <a:moveTo>
                    <a:pt x="15799" y="1"/>
                  </a:moveTo>
                  <a:cubicBezTo>
                    <a:pt x="15785" y="1"/>
                    <a:pt x="15772" y="13"/>
                    <a:pt x="15778" y="26"/>
                  </a:cubicBezTo>
                  <a:lnTo>
                    <a:pt x="15768" y="26"/>
                  </a:lnTo>
                  <a:cubicBezTo>
                    <a:pt x="16068" y="1067"/>
                    <a:pt x="15538" y="2169"/>
                    <a:pt x="14536" y="2590"/>
                  </a:cubicBezTo>
                  <a:cubicBezTo>
                    <a:pt x="13985" y="2840"/>
                    <a:pt x="13375" y="2940"/>
                    <a:pt x="12834" y="3180"/>
                  </a:cubicBezTo>
                  <a:cubicBezTo>
                    <a:pt x="12719" y="3233"/>
                    <a:pt x="12607" y="3291"/>
                    <a:pt x="12498" y="3356"/>
                  </a:cubicBezTo>
                  <a:lnTo>
                    <a:pt x="12498" y="3356"/>
                  </a:lnTo>
                  <a:cubicBezTo>
                    <a:pt x="12399" y="3273"/>
                    <a:pt x="12297" y="3194"/>
                    <a:pt x="12193" y="3120"/>
                  </a:cubicBezTo>
                  <a:cubicBezTo>
                    <a:pt x="11983" y="2970"/>
                    <a:pt x="11772" y="2830"/>
                    <a:pt x="11552" y="2720"/>
                  </a:cubicBezTo>
                  <a:cubicBezTo>
                    <a:pt x="11252" y="2558"/>
                    <a:pt x="10911" y="2432"/>
                    <a:pt x="10569" y="2432"/>
                  </a:cubicBezTo>
                  <a:cubicBezTo>
                    <a:pt x="10466" y="2432"/>
                    <a:pt x="10363" y="2444"/>
                    <a:pt x="10260" y="2469"/>
                  </a:cubicBezTo>
                  <a:cubicBezTo>
                    <a:pt x="9739" y="2610"/>
                    <a:pt x="9409" y="3080"/>
                    <a:pt x="9219" y="3551"/>
                  </a:cubicBezTo>
                  <a:cubicBezTo>
                    <a:pt x="8998" y="4092"/>
                    <a:pt x="8948" y="4683"/>
                    <a:pt x="8738" y="5223"/>
                  </a:cubicBezTo>
                  <a:cubicBezTo>
                    <a:pt x="8538" y="5704"/>
                    <a:pt x="8127" y="6225"/>
                    <a:pt x="7566" y="6255"/>
                  </a:cubicBezTo>
                  <a:cubicBezTo>
                    <a:pt x="7542" y="6257"/>
                    <a:pt x="7517" y="6258"/>
                    <a:pt x="7493" y="6258"/>
                  </a:cubicBezTo>
                  <a:cubicBezTo>
                    <a:pt x="7005" y="6258"/>
                    <a:pt x="6601" y="5887"/>
                    <a:pt x="6315" y="5534"/>
                  </a:cubicBezTo>
                  <a:cubicBezTo>
                    <a:pt x="5984" y="5123"/>
                    <a:pt x="5704" y="4652"/>
                    <a:pt x="5243" y="4372"/>
                  </a:cubicBezTo>
                  <a:cubicBezTo>
                    <a:pt x="5023" y="4249"/>
                    <a:pt x="4780" y="4189"/>
                    <a:pt x="4537" y="4189"/>
                  </a:cubicBezTo>
                  <a:cubicBezTo>
                    <a:pt x="4304" y="4189"/>
                    <a:pt x="4072" y="4244"/>
                    <a:pt x="3861" y="4352"/>
                  </a:cubicBezTo>
                  <a:cubicBezTo>
                    <a:pt x="3431" y="4592"/>
                    <a:pt x="3110" y="4993"/>
                    <a:pt x="2980" y="5474"/>
                  </a:cubicBezTo>
                  <a:cubicBezTo>
                    <a:pt x="2900" y="5724"/>
                    <a:pt x="2870" y="5974"/>
                    <a:pt x="2880" y="6235"/>
                  </a:cubicBezTo>
                  <a:cubicBezTo>
                    <a:pt x="2880" y="6525"/>
                    <a:pt x="2910" y="6806"/>
                    <a:pt x="2890" y="7096"/>
                  </a:cubicBezTo>
                  <a:cubicBezTo>
                    <a:pt x="2860" y="7637"/>
                    <a:pt x="2589" y="8137"/>
                    <a:pt x="2159" y="8458"/>
                  </a:cubicBezTo>
                  <a:cubicBezTo>
                    <a:pt x="1864" y="8668"/>
                    <a:pt x="1510" y="8781"/>
                    <a:pt x="1153" y="8781"/>
                  </a:cubicBezTo>
                  <a:cubicBezTo>
                    <a:pt x="1000" y="8781"/>
                    <a:pt x="847" y="8760"/>
                    <a:pt x="697" y="8718"/>
                  </a:cubicBezTo>
                  <a:cubicBezTo>
                    <a:pt x="466" y="8658"/>
                    <a:pt x="246" y="8548"/>
                    <a:pt x="56" y="8398"/>
                  </a:cubicBezTo>
                  <a:cubicBezTo>
                    <a:pt x="49" y="8393"/>
                    <a:pt x="42" y="8391"/>
                    <a:pt x="36" y="8391"/>
                  </a:cubicBezTo>
                  <a:cubicBezTo>
                    <a:pt x="15" y="8391"/>
                    <a:pt x="0" y="8415"/>
                    <a:pt x="16" y="8438"/>
                  </a:cubicBezTo>
                  <a:cubicBezTo>
                    <a:pt x="344" y="8693"/>
                    <a:pt x="748" y="8832"/>
                    <a:pt x="1165" y="8832"/>
                  </a:cubicBezTo>
                  <a:cubicBezTo>
                    <a:pt x="1206" y="8832"/>
                    <a:pt x="1247" y="8831"/>
                    <a:pt x="1288" y="8828"/>
                  </a:cubicBezTo>
                  <a:cubicBezTo>
                    <a:pt x="1748" y="8798"/>
                    <a:pt x="2189" y="8578"/>
                    <a:pt x="2499" y="8227"/>
                  </a:cubicBezTo>
                  <a:cubicBezTo>
                    <a:pt x="2810" y="7847"/>
                    <a:pt x="2980" y="7366"/>
                    <a:pt x="2960" y="6876"/>
                  </a:cubicBezTo>
                  <a:cubicBezTo>
                    <a:pt x="2960" y="6595"/>
                    <a:pt x="2930" y="6315"/>
                    <a:pt x="2940" y="6034"/>
                  </a:cubicBezTo>
                  <a:cubicBezTo>
                    <a:pt x="2960" y="5764"/>
                    <a:pt x="3020" y="5504"/>
                    <a:pt x="3120" y="5263"/>
                  </a:cubicBezTo>
                  <a:cubicBezTo>
                    <a:pt x="3320" y="4783"/>
                    <a:pt x="3731" y="4412"/>
                    <a:pt x="4242" y="4282"/>
                  </a:cubicBezTo>
                  <a:cubicBezTo>
                    <a:pt x="4349" y="4256"/>
                    <a:pt x="4458" y="4243"/>
                    <a:pt x="4568" y="4243"/>
                  </a:cubicBezTo>
                  <a:cubicBezTo>
                    <a:pt x="4713" y="4243"/>
                    <a:pt x="4860" y="4266"/>
                    <a:pt x="5003" y="4312"/>
                  </a:cubicBezTo>
                  <a:cubicBezTo>
                    <a:pt x="5253" y="4422"/>
                    <a:pt x="5483" y="4582"/>
                    <a:pt x="5674" y="4793"/>
                  </a:cubicBezTo>
                  <a:cubicBezTo>
                    <a:pt x="6014" y="5173"/>
                    <a:pt x="6265" y="5614"/>
                    <a:pt x="6645" y="5944"/>
                  </a:cubicBezTo>
                  <a:cubicBezTo>
                    <a:pt x="6895" y="6158"/>
                    <a:pt x="7205" y="6306"/>
                    <a:pt x="7527" y="6306"/>
                  </a:cubicBezTo>
                  <a:cubicBezTo>
                    <a:pt x="7643" y="6306"/>
                    <a:pt x="7760" y="6287"/>
                    <a:pt x="7877" y="6245"/>
                  </a:cubicBezTo>
                  <a:cubicBezTo>
                    <a:pt x="8337" y="6074"/>
                    <a:pt x="8648" y="5614"/>
                    <a:pt x="8818" y="5173"/>
                  </a:cubicBezTo>
                  <a:cubicBezTo>
                    <a:pt x="9018" y="4642"/>
                    <a:pt x="9069" y="4072"/>
                    <a:pt x="9279" y="3541"/>
                  </a:cubicBezTo>
                  <a:cubicBezTo>
                    <a:pt x="9489" y="3020"/>
                    <a:pt x="9860" y="2540"/>
                    <a:pt x="10440" y="2479"/>
                  </a:cubicBezTo>
                  <a:cubicBezTo>
                    <a:pt x="10487" y="2475"/>
                    <a:pt x="10533" y="2472"/>
                    <a:pt x="10580" y="2472"/>
                  </a:cubicBezTo>
                  <a:cubicBezTo>
                    <a:pt x="11013" y="2472"/>
                    <a:pt x="11440" y="2674"/>
                    <a:pt x="11792" y="2900"/>
                  </a:cubicBezTo>
                  <a:cubicBezTo>
                    <a:pt x="12022" y="3041"/>
                    <a:pt x="12254" y="3197"/>
                    <a:pt x="12469" y="3373"/>
                  </a:cubicBezTo>
                  <a:lnTo>
                    <a:pt x="12469" y="3373"/>
                  </a:lnTo>
                  <a:cubicBezTo>
                    <a:pt x="12113" y="3590"/>
                    <a:pt x="11803" y="3876"/>
                    <a:pt x="11622" y="4252"/>
                  </a:cubicBezTo>
                  <a:cubicBezTo>
                    <a:pt x="11432" y="4652"/>
                    <a:pt x="11392" y="5143"/>
                    <a:pt x="11622" y="5534"/>
                  </a:cubicBezTo>
                  <a:cubicBezTo>
                    <a:pt x="11812" y="5859"/>
                    <a:pt x="12156" y="6062"/>
                    <a:pt x="12530" y="6062"/>
                  </a:cubicBezTo>
                  <a:cubicBezTo>
                    <a:pt x="12571" y="6062"/>
                    <a:pt x="12612" y="6059"/>
                    <a:pt x="12654" y="6054"/>
                  </a:cubicBezTo>
                  <a:cubicBezTo>
                    <a:pt x="13104" y="5984"/>
                    <a:pt x="13365" y="5554"/>
                    <a:pt x="13415" y="5133"/>
                  </a:cubicBezTo>
                  <a:cubicBezTo>
                    <a:pt x="13475" y="4592"/>
                    <a:pt x="13224" y="4092"/>
                    <a:pt x="12874" y="3701"/>
                  </a:cubicBezTo>
                  <a:cubicBezTo>
                    <a:pt x="12765" y="3592"/>
                    <a:pt x="12650" y="3485"/>
                    <a:pt x="12531" y="3384"/>
                  </a:cubicBezTo>
                  <a:lnTo>
                    <a:pt x="12531" y="3384"/>
                  </a:lnTo>
                  <a:cubicBezTo>
                    <a:pt x="13045" y="3086"/>
                    <a:pt x="13635" y="2967"/>
                    <a:pt x="14196" y="2770"/>
                  </a:cubicBezTo>
                  <a:cubicBezTo>
                    <a:pt x="14696" y="2600"/>
                    <a:pt x="15147" y="2359"/>
                    <a:pt x="15467" y="1929"/>
                  </a:cubicBezTo>
                  <a:cubicBezTo>
                    <a:pt x="15738" y="1568"/>
                    <a:pt x="15888" y="1128"/>
                    <a:pt x="15898" y="677"/>
                  </a:cubicBezTo>
                  <a:cubicBezTo>
                    <a:pt x="15908" y="457"/>
                    <a:pt x="15878" y="226"/>
                    <a:pt x="15818" y="16"/>
                  </a:cubicBezTo>
                  <a:cubicBezTo>
                    <a:pt x="15814" y="5"/>
                    <a:pt x="15807" y="1"/>
                    <a:pt x="15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oogle Shape;95;p14"/>
            <p:cNvGrpSpPr/>
            <p:nvPr/>
          </p:nvGrpSpPr>
          <p:grpSpPr>
            <a:xfrm rot="499713">
              <a:off x="6009709" y="-93558"/>
              <a:ext cx="6103296" cy="7777024"/>
              <a:chOff x="5903624" y="-1223202"/>
              <a:chExt cx="7118021" cy="9070020"/>
            </a:xfrm>
          </p:grpSpPr>
          <p:sp>
            <p:nvSpPr>
              <p:cNvPr id="96" name="Google Shape;96;p14"/>
              <p:cNvSpPr/>
              <p:nvPr/>
            </p:nvSpPr>
            <p:spPr>
              <a:xfrm rot="150643" flipH="1">
                <a:off x="6622247" y="-1096620"/>
                <a:ext cx="5954187" cy="7985102"/>
              </a:xfrm>
              <a:custGeom>
                <a:avLst/>
                <a:gdLst/>
                <a:ahLst/>
                <a:cxnLst/>
                <a:rect l="l" t="t" r="r" b="b"/>
                <a:pathLst>
                  <a:path w="53285" h="71460" extrusionOk="0">
                    <a:moveTo>
                      <a:pt x="44432" y="52994"/>
                    </a:moveTo>
                    <a:cubicBezTo>
                      <a:pt x="48628" y="54676"/>
                      <a:pt x="53285" y="57310"/>
                      <a:pt x="52904" y="64590"/>
                    </a:cubicBezTo>
                    <a:cubicBezTo>
                      <a:pt x="52544" y="71460"/>
                      <a:pt x="39115" y="70989"/>
                      <a:pt x="30162" y="67845"/>
                    </a:cubicBezTo>
                    <a:cubicBezTo>
                      <a:pt x="21200" y="64700"/>
                      <a:pt x="0" y="61746"/>
                      <a:pt x="13068" y="30873"/>
                    </a:cubicBezTo>
                    <a:cubicBezTo>
                      <a:pt x="26147" y="0"/>
                      <a:pt x="27999" y="46395"/>
                      <a:pt x="44432" y="52994"/>
                    </a:cubicBezTo>
                    <a:close/>
                  </a:path>
                </a:pathLst>
              </a:custGeom>
              <a:gradFill>
                <a:gsLst>
                  <a:gs pos="0">
                    <a:schemeClr val="accent5"/>
                  </a:gs>
                  <a:gs pos="100000">
                    <a:schemeClr val="accent2"/>
                  </a:gs>
                </a:gsLst>
                <a:lin ang="16198662" scaled="0"/>
              </a:gra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rot="773448" flipH="1">
                <a:off x="6669031" y="-174944"/>
                <a:ext cx="5587207" cy="7492950"/>
              </a:xfrm>
              <a:custGeom>
                <a:avLst/>
                <a:gdLst/>
                <a:ahLst/>
                <a:cxnLst/>
                <a:rect l="l" t="t" r="r" b="b"/>
                <a:pathLst>
                  <a:path w="53285" h="71460" extrusionOk="0">
                    <a:moveTo>
                      <a:pt x="44432" y="52994"/>
                    </a:moveTo>
                    <a:cubicBezTo>
                      <a:pt x="48628" y="54676"/>
                      <a:pt x="53285" y="57310"/>
                      <a:pt x="52904" y="64590"/>
                    </a:cubicBezTo>
                    <a:cubicBezTo>
                      <a:pt x="52544" y="71460"/>
                      <a:pt x="39115" y="70989"/>
                      <a:pt x="30162" y="67845"/>
                    </a:cubicBezTo>
                    <a:cubicBezTo>
                      <a:pt x="21200" y="64700"/>
                      <a:pt x="0" y="61746"/>
                      <a:pt x="13068" y="30873"/>
                    </a:cubicBezTo>
                    <a:cubicBezTo>
                      <a:pt x="26147" y="0"/>
                      <a:pt x="27999" y="46395"/>
                      <a:pt x="44432" y="529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2">
  <p:cSld name="CUSTOM_1_3">
    <p:spTree>
      <p:nvGrpSpPr>
        <p:cNvPr id="1" name="Shape 178"/>
        <p:cNvGrpSpPr/>
        <p:nvPr/>
      </p:nvGrpSpPr>
      <p:grpSpPr>
        <a:xfrm>
          <a:off x="0" y="0"/>
          <a:ext cx="0" cy="0"/>
          <a:chOff x="0" y="0"/>
          <a:chExt cx="0" cy="0"/>
        </a:xfrm>
      </p:grpSpPr>
      <p:grpSp>
        <p:nvGrpSpPr>
          <p:cNvPr id="179" name="Google Shape;179;p22"/>
          <p:cNvGrpSpPr/>
          <p:nvPr/>
        </p:nvGrpSpPr>
        <p:grpSpPr>
          <a:xfrm>
            <a:off x="7665925" y="-329505"/>
            <a:ext cx="2128350" cy="5745806"/>
            <a:chOff x="7665925" y="-329505"/>
            <a:chExt cx="2128350" cy="5745806"/>
          </a:xfrm>
        </p:grpSpPr>
        <p:sp>
          <p:nvSpPr>
            <p:cNvPr id="180" name="Google Shape;180;p22"/>
            <p:cNvSpPr/>
            <p:nvPr/>
          </p:nvSpPr>
          <p:spPr>
            <a:xfrm rot="10800000">
              <a:off x="8076792" y="-142874"/>
              <a:ext cx="1717483" cy="5315869"/>
            </a:xfrm>
            <a:custGeom>
              <a:avLst/>
              <a:gdLst/>
              <a:ahLst/>
              <a:cxnLst/>
              <a:rect l="l" t="t" r="r" b="b"/>
              <a:pathLst>
                <a:path w="19208" h="38325" extrusionOk="0">
                  <a:moveTo>
                    <a:pt x="7020" y="32446"/>
                  </a:moveTo>
                  <a:cubicBezTo>
                    <a:pt x="19207" y="15823"/>
                    <a:pt x="16974" y="6200"/>
                    <a:pt x="11386" y="1"/>
                  </a:cubicBezTo>
                  <a:lnTo>
                    <a:pt x="0" y="1"/>
                  </a:lnTo>
                  <a:lnTo>
                    <a:pt x="0" y="38325"/>
                  </a:lnTo>
                  <a:lnTo>
                    <a:pt x="2103" y="38325"/>
                  </a:lnTo>
                  <a:cubicBezTo>
                    <a:pt x="3525" y="36933"/>
                    <a:pt x="5148" y="35000"/>
                    <a:pt x="7020" y="3244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7665925" y="-142880"/>
              <a:ext cx="2014476" cy="5315869"/>
            </a:xfrm>
            <a:custGeom>
              <a:avLst/>
              <a:gdLst/>
              <a:ahLst/>
              <a:cxnLst/>
              <a:rect l="l" t="t" r="r" b="b"/>
              <a:pathLst>
                <a:path w="21401" h="38325" extrusionOk="0">
                  <a:moveTo>
                    <a:pt x="3045" y="2484"/>
                  </a:moveTo>
                  <a:cubicBezTo>
                    <a:pt x="12538" y="9174"/>
                    <a:pt x="12398" y="30484"/>
                    <a:pt x="16143" y="38325"/>
                  </a:cubicBezTo>
                  <a:lnTo>
                    <a:pt x="21401" y="38325"/>
                  </a:lnTo>
                  <a:lnTo>
                    <a:pt x="21401" y="1"/>
                  </a:lnTo>
                  <a:lnTo>
                    <a:pt x="1" y="1"/>
                  </a:lnTo>
                  <a:cubicBezTo>
                    <a:pt x="942" y="912"/>
                    <a:pt x="1964" y="1743"/>
                    <a:pt x="3045" y="2484"/>
                  </a:cubicBezTo>
                  <a:close/>
                </a:path>
              </a:pathLst>
            </a:custGeom>
            <a:gradFill>
              <a:gsLst>
                <a:gs pos="0">
                  <a:schemeClr val="accent5"/>
                </a:gs>
                <a:gs pos="100000">
                  <a:schemeClr val="accent2"/>
                </a:gs>
              </a:gsLst>
              <a:lin ang="0" scaled="0"/>
            </a:gra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rot="-294153" flipH="1">
              <a:off x="8810022" y="-310856"/>
              <a:ext cx="680822" cy="5708508"/>
            </a:xfrm>
            <a:custGeom>
              <a:avLst/>
              <a:gdLst/>
              <a:ahLst/>
              <a:cxnLst/>
              <a:rect l="l" t="t" r="r" b="b"/>
              <a:pathLst>
                <a:path w="4247" h="38325" extrusionOk="0">
                  <a:moveTo>
                    <a:pt x="0" y="1"/>
                  </a:moveTo>
                  <a:lnTo>
                    <a:pt x="0" y="38325"/>
                  </a:lnTo>
                  <a:lnTo>
                    <a:pt x="1312" y="38325"/>
                  </a:lnTo>
                  <a:cubicBezTo>
                    <a:pt x="2103" y="33848"/>
                    <a:pt x="2434" y="29562"/>
                    <a:pt x="2934" y="26278"/>
                  </a:cubicBezTo>
                  <a:cubicBezTo>
                    <a:pt x="4246" y="17495"/>
                    <a:pt x="3856" y="6360"/>
                    <a:pt x="1162" y="1"/>
                  </a:cubicBezTo>
                  <a:close/>
                </a:path>
              </a:pathLst>
            </a:custGeom>
            <a:solidFill>
              <a:srgbClr val="1B3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22"/>
          <p:cNvSpPr txBox="1">
            <a:spLocks noGrp="1"/>
          </p:cNvSpPr>
          <p:nvPr>
            <p:ph type="subTitle" idx="1"/>
          </p:nvPr>
        </p:nvSpPr>
        <p:spPr>
          <a:xfrm>
            <a:off x="5525325" y="1532225"/>
            <a:ext cx="2301000" cy="6189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4" name="Google Shape;184;p22"/>
          <p:cNvSpPr txBox="1">
            <a:spLocks noGrp="1"/>
          </p:cNvSpPr>
          <p:nvPr>
            <p:ph type="title"/>
          </p:nvPr>
        </p:nvSpPr>
        <p:spPr>
          <a:xfrm>
            <a:off x="861150" y="479139"/>
            <a:ext cx="7421700" cy="429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85" name="Google Shape;185;p22"/>
          <p:cNvSpPr txBox="1">
            <a:spLocks noGrp="1"/>
          </p:cNvSpPr>
          <p:nvPr>
            <p:ph type="title" idx="2" hasCustomPrompt="1"/>
          </p:nvPr>
        </p:nvSpPr>
        <p:spPr>
          <a:xfrm>
            <a:off x="4755075" y="1532225"/>
            <a:ext cx="933000" cy="61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6" name="Google Shape;186;p22"/>
          <p:cNvSpPr txBox="1">
            <a:spLocks noGrp="1"/>
          </p:cNvSpPr>
          <p:nvPr>
            <p:ph type="subTitle" idx="3"/>
          </p:nvPr>
        </p:nvSpPr>
        <p:spPr>
          <a:xfrm>
            <a:off x="5525325" y="2461800"/>
            <a:ext cx="2301000" cy="6189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7" name="Google Shape;187;p22"/>
          <p:cNvSpPr txBox="1">
            <a:spLocks noGrp="1"/>
          </p:cNvSpPr>
          <p:nvPr>
            <p:ph type="title" idx="4" hasCustomPrompt="1"/>
          </p:nvPr>
        </p:nvSpPr>
        <p:spPr>
          <a:xfrm>
            <a:off x="4755075" y="2461800"/>
            <a:ext cx="933000" cy="61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8" name="Google Shape;188;p22"/>
          <p:cNvSpPr txBox="1">
            <a:spLocks noGrp="1"/>
          </p:cNvSpPr>
          <p:nvPr>
            <p:ph type="subTitle" idx="5"/>
          </p:nvPr>
        </p:nvSpPr>
        <p:spPr>
          <a:xfrm>
            <a:off x="5525325" y="3391375"/>
            <a:ext cx="2301000" cy="6189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9" name="Google Shape;189;p22"/>
          <p:cNvSpPr txBox="1">
            <a:spLocks noGrp="1"/>
          </p:cNvSpPr>
          <p:nvPr>
            <p:ph type="title" idx="6" hasCustomPrompt="1"/>
          </p:nvPr>
        </p:nvSpPr>
        <p:spPr>
          <a:xfrm>
            <a:off x="4755075" y="3391375"/>
            <a:ext cx="933000" cy="61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long text">
  <p:cSld name="CUSTOM_9">
    <p:spTree>
      <p:nvGrpSpPr>
        <p:cNvPr id="1" name="Shape 278"/>
        <p:cNvGrpSpPr/>
        <p:nvPr/>
      </p:nvGrpSpPr>
      <p:grpSpPr>
        <a:xfrm>
          <a:off x="0" y="0"/>
          <a:ext cx="0" cy="0"/>
          <a:chOff x="0" y="0"/>
          <a:chExt cx="0" cy="0"/>
        </a:xfrm>
      </p:grpSpPr>
      <p:grpSp>
        <p:nvGrpSpPr>
          <p:cNvPr id="279" name="Google Shape;279;p32"/>
          <p:cNvGrpSpPr/>
          <p:nvPr/>
        </p:nvGrpSpPr>
        <p:grpSpPr>
          <a:xfrm>
            <a:off x="-1661063" y="-82412"/>
            <a:ext cx="4598171" cy="3308968"/>
            <a:chOff x="-1661063" y="-82412"/>
            <a:chExt cx="4598171" cy="3308968"/>
          </a:xfrm>
        </p:grpSpPr>
        <p:sp>
          <p:nvSpPr>
            <p:cNvPr id="280" name="Google Shape;280;p32"/>
            <p:cNvSpPr/>
            <p:nvPr/>
          </p:nvSpPr>
          <p:spPr>
            <a:xfrm>
              <a:off x="50" y="0"/>
              <a:ext cx="2937058" cy="3226556"/>
            </a:xfrm>
            <a:custGeom>
              <a:avLst/>
              <a:gdLst/>
              <a:ahLst/>
              <a:cxnLst/>
              <a:rect l="l" t="t" r="r" b="b"/>
              <a:pathLst>
                <a:path w="18377" h="20189" extrusionOk="0">
                  <a:moveTo>
                    <a:pt x="0" y="0"/>
                  </a:moveTo>
                  <a:lnTo>
                    <a:pt x="0" y="20188"/>
                  </a:lnTo>
                  <a:lnTo>
                    <a:pt x="70" y="20188"/>
                  </a:lnTo>
                  <a:cubicBezTo>
                    <a:pt x="80" y="20188"/>
                    <a:pt x="89" y="20188"/>
                    <a:pt x="98" y="20188"/>
                  </a:cubicBezTo>
                  <a:cubicBezTo>
                    <a:pt x="5176" y="20188"/>
                    <a:pt x="10291" y="17408"/>
                    <a:pt x="13589" y="13649"/>
                  </a:cubicBezTo>
                  <a:cubicBezTo>
                    <a:pt x="16864" y="9914"/>
                    <a:pt x="17585" y="4817"/>
                    <a:pt x="18376" y="0"/>
                  </a:cubicBezTo>
                  <a:close/>
                </a:path>
              </a:pathLst>
            </a:custGeom>
            <a:solidFill>
              <a:srgbClr val="E6F3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2"/>
            <p:cNvSpPr/>
            <p:nvPr/>
          </p:nvSpPr>
          <p:spPr>
            <a:xfrm rot="-9347899">
              <a:off x="-1478134" y="398834"/>
              <a:ext cx="2661509" cy="1463059"/>
            </a:xfrm>
            <a:custGeom>
              <a:avLst/>
              <a:gdLst/>
              <a:ahLst/>
              <a:cxnLst/>
              <a:rect l="l" t="t" r="r" b="b"/>
              <a:pathLst>
                <a:path w="16069" h="8833" extrusionOk="0">
                  <a:moveTo>
                    <a:pt x="12502" y="3401"/>
                  </a:moveTo>
                  <a:lnTo>
                    <a:pt x="12502" y="3401"/>
                  </a:lnTo>
                  <a:cubicBezTo>
                    <a:pt x="12733" y="3595"/>
                    <a:pt x="12942" y="3813"/>
                    <a:pt x="13104" y="4062"/>
                  </a:cubicBezTo>
                  <a:cubicBezTo>
                    <a:pt x="13385" y="4502"/>
                    <a:pt x="13495" y="5083"/>
                    <a:pt x="13244" y="5564"/>
                  </a:cubicBezTo>
                  <a:cubicBezTo>
                    <a:pt x="13134" y="5784"/>
                    <a:pt x="12934" y="5944"/>
                    <a:pt x="12694" y="6004"/>
                  </a:cubicBezTo>
                  <a:cubicBezTo>
                    <a:pt x="12638" y="6015"/>
                    <a:pt x="12582" y="6020"/>
                    <a:pt x="12526" y="6020"/>
                  </a:cubicBezTo>
                  <a:cubicBezTo>
                    <a:pt x="12363" y="6020"/>
                    <a:pt x="12202" y="5976"/>
                    <a:pt x="12053" y="5894"/>
                  </a:cubicBezTo>
                  <a:cubicBezTo>
                    <a:pt x="11622" y="5644"/>
                    <a:pt x="11442" y="5153"/>
                    <a:pt x="11532" y="4663"/>
                  </a:cubicBezTo>
                  <a:cubicBezTo>
                    <a:pt x="11642" y="4112"/>
                    <a:pt x="12032" y="3682"/>
                    <a:pt x="12502" y="3401"/>
                  </a:cubicBezTo>
                  <a:close/>
                  <a:moveTo>
                    <a:pt x="15799" y="1"/>
                  </a:moveTo>
                  <a:cubicBezTo>
                    <a:pt x="15785" y="1"/>
                    <a:pt x="15772" y="13"/>
                    <a:pt x="15778" y="26"/>
                  </a:cubicBezTo>
                  <a:lnTo>
                    <a:pt x="15768" y="26"/>
                  </a:lnTo>
                  <a:cubicBezTo>
                    <a:pt x="16068" y="1067"/>
                    <a:pt x="15538" y="2169"/>
                    <a:pt x="14536" y="2590"/>
                  </a:cubicBezTo>
                  <a:cubicBezTo>
                    <a:pt x="13985" y="2840"/>
                    <a:pt x="13375" y="2940"/>
                    <a:pt x="12834" y="3180"/>
                  </a:cubicBezTo>
                  <a:cubicBezTo>
                    <a:pt x="12719" y="3233"/>
                    <a:pt x="12607" y="3291"/>
                    <a:pt x="12498" y="3356"/>
                  </a:cubicBezTo>
                  <a:lnTo>
                    <a:pt x="12498" y="3356"/>
                  </a:lnTo>
                  <a:cubicBezTo>
                    <a:pt x="12399" y="3273"/>
                    <a:pt x="12297" y="3194"/>
                    <a:pt x="12193" y="3120"/>
                  </a:cubicBezTo>
                  <a:cubicBezTo>
                    <a:pt x="11983" y="2970"/>
                    <a:pt x="11772" y="2830"/>
                    <a:pt x="11552" y="2720"/>
                  </a:cubicBezTo>
                  <a:cubicBezTo>
                    <a:pt x="11252" y="2558"/>
                    <a:pt x="10911" y="2432"/>
                    <a:pt x="10569" y="2432"/>
                  </a:cubicBezTo>
                  <a:cubicBezTo>
                    <a:pt x="10466" y="2432"/>
                    <a:pt x="10363" y="2444"/>
                    <a:pt x="10260" y="2469"/>
                  </a:cubicBezTo>
                  <a:cubicBezTo>
                    <a:pt x="9739" y="2610"/>
                    <a:pt x="9409" y="3080"/>
                    <a:pt x="9219" y="3551"/>
                  </a:cubicBezTo>
                  <a:cubicBezTo>
                    <a:pt x="8998" y="4092"/>
                    <a:pt x="8948" y="4683"/>
                    <a:pt x="8738" y="5223"/>
                  </a:cubicBezTo>
                  <a:cubicBezTo>
                    <a:pt x="8538" y="5704"/>
                    <a:pt x="8127" y="6225"/>
                    <a:pt x="7566" y="6255"/>
                  </a:cubicBezTo>
                  <a:cubicBezTo>
                    <a:pt x="7542" y="6257"/>
                    <a:pt x="7517" y="6258"/>
                    <a:pt x="7493" y="6258"/>
                  </a:cubicBezTo>
                  <a:cubicBezTo>
                    <a:pt x="7005" y="6258"/>
                    <a:pt x="6601" y="5887"/>
                    <a:pt x="6315" y="5534"/>
                  </a:cubicBezTo>
                  <a:cubicBezTo>
                    <a:pt x="5984" y="5123"/>
                    <a:pt x="5704" y="4652"/>
                    <a:pt x="5243" y="4372"/>
                  </a:cubicBezTo>
                  <a:cubicBezTo>
                    <a:pt x="5023" y="4249"/>
                    <a:pt x="4780" y="4189"/>
                    <a:pt x="4537" y="4189"/>
                  </a:cubicBezTo>
                  <a:cubicBezTo>
                    <a:pt x="4304" y="4189"/>
                    <a:pt x="4072" y="4244"/>
                    <a:pt x="3861" y="4352"/>
                  </a:cubicBezTo>
                  <a:cubicBezTo>
                    <a:pt x="3431" y="4592"/>
                    <a:pt x="3110" y="4993"/>
                    <a:pt x="2980" y="5474"/>
                  </a:cubicBezTo>
                  <a:cubicBezTo>
                    <a:pt x="2900" y="5724"/>
                    <a:pt x="2870" y="5974"/>
                    <a:pt x="2880" y="6235"/>
                  </a:cubicBezTo>
                  <a:cubicBezTo>
                    <a:pt x="2880" y="6525"/>
                    <a:pt x="2910" y="6806"/>
                    <a:pt x="2890" y="7096"/>
                  </a:cubicBezTo>
                  <a:cubicBezTo>
                    <a:pt x="2860" y="7637"/>
                    <a:pt x="2589" y="8137"/>
                    <a:pt x="2159" y="8458"/>
                  </a:cubicBezTo>
                  <a:cubicBezTo>
                    <a:pt x="1864" y="8668"/>
                    <a:pt x="1510" y="8781"/>
                    <a:pt x="1153" y="8781"/>
                  </a:cubicBezTo>
                  <a:cubicBezTo>
                    <a:pt x="1000" y="8781"/>
                    <a:pt x="847" y="8760"/>
                    <a:pt x="697" y="8718"/>
                  </a:cubicBezTo>
                  <a:cubicBezTo>
                    <a:pt x="466" y="8658"/>
                    <a:pt x="246" y="8548"/>
                    <a:pt x="56" y="8398"/>
                  </a:cubicBezTo>
                  <a:cubicBezTo>
                    <a:pt x="49" y="8393"/>
                    <a:pt x="42" y="8391"/>
                    <a:pt x="36" y="8391"/>
                  </a:cubicBezTo>
                  <a:cubicBezTo>
                    <a:pt x="15" y="8391"/>
                    <a:pt x="0" y="8415"/>
                    <a:pt x="16" y="8438"/>
                  </a:cubicBezTo>
                  <a:cubicBezTo>
                    <a:pt x="344" y="8693"/>
                    <a:pt x="748" y="8832"/>
                    <a:pt x="1165" y="8832"/>
                  </a:cubicBezTo>
                  <a:cubicBezTo>
                    <a:pt x="1206" y="8832"/>
                    <a:pt x="1247" y="8831"/>
                    <a:pt x="1288" y="8828"/>
                  </a:cubicBezTo>
                  <a:cubicBezTo>
                    <a:pt x="1748" y="8798"/>
                    <a:pt x="2189" y="8578"/>
                    <a:pt x="2499" y="8227"/>
                  </a:cubicBezTo>
                  <a:cubicBezTo>
                    <a:pt x="2810" y="7847"/>
                    <a:pt x="2980" y="7366"/>
                    <a:pt x="2960" y="6876"/>
                  </a:cubicBezTo>
                  <a:cubicBezTo>
                    <a:pt x="2960" y="6595"/>
                    <a:pt x="2930" y="6315"/>
                    <a:pt x="2940" y="6034"/>
                  </a:cubicBezTo>
                  <a:cubicBezTo>
                    <a:pt x="2960" y="5764"/>
                    <a:pt x="3020" y="5504"/>
                    <a:pt x="3120" y="5263"/>
                  </a:cubicBezTo>
                  <a:cubicBezTo>
                    <a:pt x="3320" y="4783"/>
                    <a:pt x="3731" y="4412"/>
                    <a:pt x="4242" y="4282"/>
                  </a:cubicBezTo>
                  <a:cubicBezTo>
                    <a:pt x="4349" y="4256"/>
                    <a:pt x="4458" y="4243"/>
                    <a:pt x="4568" y="4243"/>
                  </a:cubicBezTo>
                  <a:cubicBezTo>
                    <a:pt x="4713" y="4243"/>
                    <a:pt x="4860" y="4266"/>
                    <a:pt x="5003" y="4312"/>
                  </a:cubicBezTo>
                  <a:cubicBezTo>
                    <a:pt x="5253" y="4422"/>
                    <a:pt x="5483" y="4582"/>
                    <a:pt x="5674" y="4793"/>
                  </a:cubicBezTo>
                  <a:cubicBezTo>
                    <a:pt x="6014" y="5173"/>
                    <a:pt x="6265" y="5614"/>
                    <a:pt x="6645" y="5944"/>
                  </a:cubicBezTo>
                  <a:cubicBezTo>
                    <a:pt x="6895" y="6158"/>
                    <a:pt x="7205" y="6306"/>
                    <a:pt x="7527" y="6306"/>
                  </a:cubicBezTo>
                  <a:cubicBezTo>
                    <a:pt x="7643" y="6306"/>
                    <a:pt x="7760" y="6287"/>
                    <a:pt x="7877" y="6245"/>
                  </a:cubicBezTo>
                  <a:cubicBezTo>
                    <a:pt x="8337" y="6074"/>
                    <a:pt x="8648" y="5614"/>
                    <a:pt x="8818" y="5173"/>
                  </a:cubicBezTo>
                  <a:cubicBezTo>
                    <a:pt x="9018" y="4642"/>
                    <a:pt x="9069" y="4072"/>
                    <a:pt x="9279" y="3541"/>
                  </a:cubicBezTo>
                  <a:cubicBezTo>
                    <a:pt x="9489" y="3020"/>
                    <a:pt x="9860" y="2540"/>
                    <a:pt x="10440" y="2479"/>
                  </a:cubicBezTo>
                  <a:cubicBezTo>
                    <a:pt x="10487" y="2475"/>
                    <a:pt x="10533" y="2472"/>
                    <a:pt x="10580" y="2472"/>
                  </a:cubicBezTo>
                  <a:cubicBezTo>
                    <a:pt x="11013" y="2472"/>
                    <a:pt x="11440" y="2674"/>
                    <a:pt x="11792" y="2900"/>
                  </a:cubicBezTo>
                  <a:cubicBezTo>
                    <a:pt x="12022" y="3041"/>
                    <a:pt x="12254" y="3197"/>
                    <a:pt x="12469" y="3373"/>
                  </a:cubicBezTo>
                  <a:lnTo>
                    <a:pt x="12469" y="3373"/>
                  </a:lnTo>
                  <a:cubicBezTo>
                    <a:pt x="12113" y="3590"/>
                    <a:pt x="11803" y="3876"/>
                    <a:pt x="11622" y="4252"/>
                  </a:cubicBezTo>
                  <a:cubicBezTo>
                    <a:pt x="11432" y="4652"/>
                    <a:pt x="11392" y="5143"/>
                    <a:pt x="11622" y="5534"/>
                  </a:cubicBezTo>
                  <a:cubicBezTo>
                    <a:pt x="11812" y="5859"/>
                    <a:pt x="12156" y="6062"/>
                    <a:pt x="12530" y="6062"/>
                  </a:cubicBezTo>
                  <a:cubicBezTo>
                    <a:pt x="12571" y="6062"/>
                    <a:pt x="12612" y="6059"/>
                    <a:pt x="12654" y="6054"/>
                  </a:cubicBezTo>
                  <a:cubicBezTo>
                    <a:pt x="13104" y="5984"/>
                    <a:pt x="13365" y="5554"/>
                    <a:pt x="13415" y="5133"/>
                  </a:cubicBezTo>
                  <a:cubicBezTo>
                    <a:pt x="13475" y="4592"/>
                    <a:pt x="13224" y="4092"/>
                    <a:pt x="12874" y="3701"/>
                  </a:cubicBezTo>
                  <a:cubicBezTo>
                    <a:pt x="12765" y="3592"/>
                    <a:pt x="12650" y="3485"/>
                    <a:pt x="12531" y="3384"/>
                  </a:cubicBezTo>
                  <a:lnTo>
                    <a:pt x="12531" y="3384"/>
                  </a:lnTo>
                  <a:cubicBezTo>
                    <a:pt x="13045" y="3086"/>
                    <a:pt x="13635" y="2967"/>
                    <a:pt x="14196" y="2770"/>
                  </a:cubicBezTo>
                  <a:cubicBezTo>
                    <a:pt x="14696" y="2600"/>
                    <a:pt x="15147" y="2359"/>
                    <a:pt x="15467" y="1929"/>
                  </a:cubicBezTo>
                  <a:cubicBezTo>
                    <a:pt x="15738" y="1568"/>
                    <a:pt x="15888" y="1128"/>
                    <a:pt x="15898" y="677"/>
                  </a:cubicBezTo>
                  <a:cubicBezTo>
                    <a:pt x="15908" y="457"/>
                    <a:pt x="15878" y="226"/>
                    <a:pt x="15818" y="16"/>
                  </a:cubicBezTo>
                  <a:cubicBezTo>
                    <a:pt x="15814" y="5"/>
                    <a:pt x="15807" y="1"/>
                    <a:pt x="15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282;p32"/>
          <p:cNvSpPr txBox="1">
            <a:spLocks noGrp="1"/>
          </p:cNvSpPr>
          <p:nvPr>
            <p:ph type="title"/>
          </p:nvPr>
        </p:nvSpPr>
        <p:spPr>
          <a:xfrm>
            <a:off x="861150" y="479139"/>
            <a:ext cx="7421700" cy="429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83" name="Google Shape;283;p32"/>
          <p:cNvSpPr txBox="1">
            <a:spLocks noGrp="1"/>
          </p:cNvSpPr>
          <p:nvPr>
            <p:ph type="subTitle" idx="1"/>
          </p:nvPr>
        </p:nvSpPr>
        <p:spPr>
          <a:xfrm>
            <a:off x="1162475" y="1056475"/>
            <a:ext cx="6807000" cy="3564000"/>
          </a:xfrm>
          <a:prstGeom prst="rect">
            <a:avLst/>
          </a:prstGeom>
        </p:spPr>
        <p:txBody>
          <a:bodyPr spcFirstLastPara="1" wrap="square" lIns="91425" tIns="91425" rIns="91425" bIns="91425" anchor="t" anchorCtr="0">
            <a:noAutofit/>
          </a:bodyPr>
          <a:lstStyle>
            <a:lvl1pPr marR="50800" lvl="0">
              <a:lnSpc>
                <a:spcPct val="115000"/>
              </a:lnSpc>
              <a:spcBef>
                <a:spcPts val="0"/>
              </a:spcBef>
              <a:spcAft>
                <a:spcPts val="0"/>
              </a:spcAft>
              <a:buClr>
                <a:srgbClr val="434343"/>
              </a:buClr>
              <a:buSzPts val="1200"/>
              <a:buFont typeface="Livvic"/>
              <a:buAutoNum type="arabicPeriod"/>
              <a:defRPr sz="1200">
                <a:latin typeface="Source Sans Pro"/>
                <a:ea typeface="Source Sans Pro"/>
                <a:cs typeface="Source Sans Pro"/>
                <a:sym typeface="Source Sans Pro"/>
              </a:defRPr>
            </a:lvl1pPr>
            <a:lvl2pPr lvl="1">
              <a:spcBef>
                <a:spcPts val="0"/>
              </a:spcBef>
              <a:spcAft>
                <a:spcPts val="0"/>
              </a:spcAft>
              <a:buClr>
                <a:srgbClr val="434343"/>
              </a:buClr>
              <a:buSzPts val="1200"/>
              <a:buFont typeface="Roboto Condensed Light"/>
              <a:buAutoNum type="alphaLcPeriod"/>
              <a:defRPr/>
            </a:lvl2pPr>
            <a:lvl3pPr lvl="2">
              <a:spcBef>
                <a:spcPts val="0"/>
              </a:spcBef>
              <a:spcAft>
                <a:spcPts val="0"/>
              </a:spcAft>
              <a:buClr>
                <a:srgbClr val="434343"/>
              </a:buClr>
              <a:buSzPts val="1200"/>
              <a:buFont typeface="Roboto Condensed Light"/>
              <a:buAutoNum type="romanLcPeriod"/>
              <a:defRPr/>
            </a:lvl3pPr>
            <a:lvl4pPr lvl="3">
              <a:spcBef>
                <a:spcPts val="0"/>
              </a:spcBef>
              <a:spcAft>
                <a:spcPts val="0"/>
              </a:spcAft>
              <a:buClr>
                <a:srgbClr val="434343"/>
              </a:buClr>
              <a:buSzPts val="1200"/>
              <a:buFont typeface="Roboto Condensed Light"/>
              <a:buAutoNum type="arabicPeriod"/>
              <a:defRPr/>
            </a:lvl4pPr>
            <a:lvl5pPr lvl="4">
              <a:spcBef>
                <a:spcPts val="0"/>
              </a:spcBef>
              <a:spcAft>
                <a:spcPts val="0"/>
              </a:spcAft>
              <a:buClr>
                <a:srgbClr val="434343"/>
              </a:buClr>
              <a:buSzPts val="1200"/>
              <a:buFont typeface="Roboto Condensed Light"/>
              <a:buAutoNum type="alphaLcPeriod"/>
              <a:defRPr/>
            </a:lvl5pPr>
            <a:lvl6pPr lvl="5">
              <a:spcBef>
                <a:spcPts val="0"/>
              </a:spcBef>
              <a:spcAft>
                <a:spcPts val="0"/>
              </a:spcAft>
              <a:buClr>
                <a:srgbClr val="434343"/>
              </a:buClr>
              <a:buSzPts val="1200"/>
              <a:buFont typeface="Roboto Condensed Light"/>
              <a:buAutoNum type="romanLcPeriod"/>
              <a:defRPr/>
            </a:lvl6pPr>
            <a:lvl7pPr lvl="6">
              <a:spcBef>
                <a:spcPts val="0"/>
              </a:spcBef>
              <a:spcAft>
                <a:spcPts val="0"/>
              </a:spcAft>
              <a:buClr>
                <a:srgbClr val="434343"/>
              </a:buClr>
              <a:buSzPts val="1200"/>
              <a:buFont typeface="Roboto Condensed Light"/>
              <a:buAutoNum type="arabicPeriod"/>
              <a:defRPr/>
            </a:lvl7pPr>
            <a:lvl8pPr lvl="7">
              <a:spcBef>
                <a:spcPts val="0"/>
              </a:spcBef>
              <a:spcAft>
                <a:spcPts val="0"/>
              </a:spcAft>
              <a:buClr>
                <a:srgbClr val="434343"/>
              </a:buClr>
              <a:buSzPts val="1200"/>
              <a:buFont typeface="Roboto Condensed Light"/>
              <a:buAutoNum type="alphaLcPeriod"/>
              <a:defRPr/>
            </a:lvl8pPr>
            <a:lvl9pPr lvl="8">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61200" y="597425"/>
            <a:ext cx="74217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1"/>
              </a:buClr>
              <a:buSzPts val="2800"/>
              <a:buFont typeface="Amaranth"/>
              <a:buNone/>
              <a:defRPr sz="2800" b="1">
                <a:solidFill>
                  <a:schemeClr val="accent1"/>
                </a:solidFill>
                <a:latin typeface="Amaranth"/>
                <a:ea typeface="Amaranth"/>
                <a:cs typeface="Amaranth"/>
                <a:sym typeface="Amaranth"/>
              </a:defRPr>
            </a:lvl1pPr>
            <a:lvl2pPr lvl="1" algn="ctr">
              <a:spcBef>
                <a:spcPts val="0"/>
              </a:spcBef>
              <a:spcAft>
                <a:spcPts val="0"/>
              </a:spcAft>
              <a:buClr>
                <a:schemeClr val="dk1"/>
              </a:buClr>
              <a:buSzPts val="2800"/>
              <a:buNone/>
              <a:defRPr sz="2800" b="1">
                <a:solidFill>
                  <a:schemeClr val="dk1"/>
                </a:solidFill>
              </a:defRPr>
            </a:lvl2pPr>
            <a:lvl3pPr lvl="2" algn="ctr">
              <a:spcBef>
                <a:spcPts val="0"/>
              </a:spcBef>
              <a:spcAft>
                <a:spcPts val="0"/>
              </a:spcAft>
              <a:buClr>
                <a:schemeClr val="dk1"/>
              </a:buClr>
              <a:buSzPts val="2800"/>
              <a:buNone/>
              <a:defRPr sz="2800" b="1">
                <a:solidFill>
                  <a:schemeClr val="dk1"/>
                </a:solidFill>
              </a:defRPr>
            </a:lvl3pPr>
            <a:lvl4pPr lvl="3" algn="ctr">
              <a:spcBef>
                <a:spcPts val="0"/>
              </a:spcBef>
              <a:spcAft>
                <a:spcPts val="0"/>
              </a:spcAft>
              <a:buClr>
                <a:schemeClr val="dk1"/>
              </a:buClr>
              <a:buSzPts val="2800"/>
              <a:buNone/>
              <a:defRPr sz="2800" b="1">
                <a:solidFill>
                  <a:schemeClr val="dk1"/>
                </a:solidFill>
              </a:defRPr>
            </a:lvl4pPr>
            <a:lvl5pPr lvl="4" algn="ctr">
              <a:spcBef>
                <a:spcPts val="0"/>
              </a:spcBef>
              <a:spcAft>
                <a:spcPts val="0"/>
              </a:spcAft>
              <a:buClr>
                <a:schemeClr val="dk1"/>
              </a:buClr>
              <a:buSzPts val="2800"/>
              <a:buNone/>
              <a:defRPr sz="2800" b="1">
                <a:solidFill>
                  <a:schemeClr val="dk1"/>
                </a:solidFill>
              </a:defRPr>
            </a:lvl5pPr>
            <a:lvl6pPr lvl="5" algn="ctr">
              <a:spcBef>
                <a:spcPts val="0"/>
              </a:spcBef>
              <a:spcAft>
                <a:spcPts val="0"/>
              </a:spcAft>
              <a:buClr>
                <a:schemeClr val="dk1"/>
              </a:buClr>
              <a:buSzPts val="2800"/>
              <a:buNone/>
              <a:defRPr sz="2800" b="1">
                <a:solidFill>
                  <a:schemeClr val="dk1"/>
                </a:solidFill>
              </a:defRPr>
            </a:lvl6pPr>
            <a:lvl7pPr lvl="6" algn="ctr">
              <a:spcBef>
                <a:spcPts val="0"/>
              </a:spcBef>
              <a:spcAft>
                <a:spcPts val="0"/>
              </a:spcAft>
              <a:buClr>
                <a:schemeClr val="dk1"/>
              </a:buClr>
              <a:buSzPts val="2800"/>
              <a:buNone/>
              <a:defRPr sz="2800" b="1">
                <a:solidFill>
                  <a:schemeClr val="dk1"/>
                </a:solidFill>
              </a:defRPr>
            </a:lvl7pPr>
            <a:lvl8pPr lvl="7" algn="ctr">
              <a:spcBef>
                <a:spcPts val="0"/>
              </a:spcBef>
              <a:spcAft>
                <a:spcPts val="0"/>
              </a:spcAft>
              <a:buClr>
                <a:schemeClr val="dk1"/>
              </a:buClr>
              <a:buSzPts val="2800"/>
              <a:buNone/>
              <a:defRPr sz="2800" b="1">
                <a:solidFill>
                  <a:schemeClr val="dk1"/>
                </a:solidFill>
              </a:defRPr>
            </a:lvl8pPr>
            <a:lvl9pPr lvl="8" algn="ctr">
              <a:spcBef>
                <a:spcPts val="0"/>
              </a:spcBef>
              <a:spcAft>
                <a:spcPts val="0"/>
              </a:spcAft>
              <a:buClr>
                <a:schemeClr val="dk1"/>
              </a:buClr>
              <a:buSzPts val="2800"/>
              <a:buNone/>
              <a:defRPr sz="2800" b="1">
                <a:solidFill>
                  <a:schemeClr val="dk1"/>
                </a:solidFill>
              </a:defRPr>
            </a:lvl9pPr>
          </a:lstStyle>
          <a:p>
            <a:endParaRPr/>
          </a:p>
        </p:txBody>
      </p:sp>
      <p:sp>
        <p:nvSpPr>
          <p:cNvPr id="7" name="Google Shape;7;p1"/>
          <p:cNvSpPr txBox="1">
            <a:spLocks noGrp="1"/>
          </p:cNvSpPr>
          <p:nvPr>
            <p:ph type="body" idx="1"/>
          </p:nvPr>
        </p:nvSpPr>
        <p:spPr>
          <a:xfrm>
            <a:off x="861200" y="1609675"/>
            <a:ext cx="7421700" cy="2824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Oxygen"/>
              <a:buChar char="●"/>
              <a:defRPr>
                <a:solidFill>
                  <a:schemeClr val="accent1"/>
                </a:solidFill>
                <a:latin typeface="Oxygen"/>
                <a:ea typeface="Oxygen"/>
                <a:cs typeface="Oxygen"/>
                <a:sym typeface="Oxygen"/>
              </a:defRPr>
            </a:lvl1pPr>
            <a:lvl2pPr marL="914400" lvl="1" indent="-317500">
              <a:lnSpc>
                <a:spcPct val="100000"/>
              </a:lnSpc>
              <a:spcBef>
                <a:spcPts val="0"/>
              </a:spcBef>
              <a:spcAft>
                <a:spcPts val="0"/>
              </a:spcAft>
              <a:buClr>
                <a:schemeClr val="accent1"/>
              </a:buClr>
              <a:buSzPts val="1400"/>
              <a:buFont typeface="Oxygen"/>
              <a:buChar char="○"/>
              <a:defRPr>
                <a:solidFill>
                  <a:schemeClr val="accent1"/>
                </a:solidFill>
                <a:latin typeface="Oxygen"/>
                <a:ea typeface="Oxygen"/>
                <a:cs typeface="Oxygen"/>
                <a:sym typeface="Oxygen"/>
              </a:defRPr>
            </a:lvl2pPr>
            <a:lvl3pPr marL="1371600" lvl="2" indent="-317500">
              <a:lnSpc>
                <a:spcPct val="100000"/>
              </a:lnSpc>
              <a:spcBef>
                <a:spcPts val="0"/>
              </a:spcBef>
              <a:spcAft>
                <a:spcPts val="0"/>
              </a:spcAft>
              <a:buClr>
                <a:schemeClr val="accent1"/>
              </a:buClr>
              <a:buSzPts val="1400"/>
              <a:buFont typeface="Oxygen"/>
              <a:buChar char="■"/>
              <a:defRPr>
                <a:solidFill>
                  <a:schemeClr val="accent1"/>
                </a:solidFill>
                <a:latin typeface="Oxygen"/>
                <a:ea typeface="Oxygen"/>
                <a:cs typeface="Oxygen"/>
                <a:sym typeface="Oxygen"/>
              </a:defRPr>
            </a:lvl3pPr>
            <a:lvl4pPr marL="1828800" lvl="3" indent="-317500">
              <a:lnSpc>
                <a:spcPct val="100000"/>
              </a:lnSpc>
              <a:spcBef>
                <a:spcPts val="0"/>
              </a:spcBef>
              <a:spcAft>
                <a:spcPts val="0"/>
              </a:spcAft>
              <a:buClr>
                <a:schemeClr val="accent1"/>
              </a:buClr>
              <a:buSzPts val="1400"/>
              <a:buFont typeface="Oxygen"/>
              <a:buChar char="●"/>
              <a:defRPr>
                <a:solidFill>
                  <a:schemeClr val="accent1"/>
                </a:solidFill>
                <a:latin typeface="Oxygen"/>
                <a:ea typeface="Oxygen"/>
                <a:cs typeface="Oxygen"/>
                <a:sym typeface="Oxygen"/>
              </a:defRPr>
            </a:lvl4pPr>
            <a:lvl5pPr marL="2286000" lvl="4" indent="-317500">
              <a:lnSpc>
                <a:spcPct val="100000"/>
              </a:lnSpc>
              <a:spcBef>
                <a:spcPts val="0"/>
              </a:spcBef>
              <a:spcAft>
                <a:spcPts val="0"/>
              </a:spcAft>
              <a:buClr>
                <a:schemeClr val="accent1"/>
              </a:buClr>
              <a:buSzPts val="1400"/>
              <a:buFont typeface="Oxygen"/>
              <a:buChar char="○"/>
              <a:defRPr>
                <a:solidFill>
                  <a:schemeClr val="accent1"/>
                </a:solidFill>
                <a:latin typeface="Oxygen"/>
                <a:ea typeface="Oxygen"/>
                <a:cs typeface="Oxygen"/>
                <a:sym typeface="Oxygen"/>
              </a:defRPr>
            </a:lvl5pPr>
            <a:lvl6pPr marL="2743200" lvl="5" indent="-317500">
              <a:lnSpc>
                <a:spcPct val="100000"/>
              </a:lnSpc>
              <a:spcBef>
                <a:spcPts val="0"/>
              </a:spcBef>
              <a:spcAft>
                <a:spcPts val="0"/>
              </a:spcAft>
              <a:buClr>
                <a:schemeClr val="accent1"/>
              </a:buClr>
              <a:buSzPts val="1400"/>
              <a:buFont typeface="Oxygen"/>
              <a:buChar char="■"/>
              <a:defRPr>
                <a:solidFill>
                  <a:schemeClr val="accent1"/>
                </a:solidFill>
                <a:latin typeface="Oxygen"/>
                <a:ea typeface="Oxygen"/>
                <a:cs typeface="Oxygen"/>
                <a:sym typeface="Oxygen"/>
              </a:defRPr>
            </a:lvl6pPr>
            <a:lvl7pPr marL="3200400" lvl="6" indent="-317500">
              <a:lnSpc>
                <a:spcPct val="100000"/>
              </a:lnSpc>
              <a:spcBef>
                <a:spcPts val="0"/>
              </a:spcBef>
              <a:spcAft>
                <a:spcPts val="0"/>
              </a:spcAft>
              <a:buClr>
                <a:schemeClr val="accent1"/>
              </a:buClr>
              <a:buSzPts val="1400"/>
              <a:buFont typeface="Oxygen"/>
              <a:buChar char="●"/>
              <a:defRPr>
                <a:solidFill>
                  <a:schemeClr val="accent1"/>
                </a:solidFill>
                <a:latin typeface="Oxygen"/>
                <a:ea typeface="Oxygen"/>
                <a:cs typeface="Oxygen"/>
                <a:sym typeface="Oxygen"/>
              </a:defRPr>
            </a:lvl7pPr>
            <a:lvl8pPr marL="3657600" lvl="7" indent="-317500">
              <a:lnSpc>
                <a:spcPct val="100000"/>
              </a:lnSpc>
              <a:spcBef>
                <a:spcPts val="0"/>
              </a:spcBef>
              <a:spcAft>
                <a:spcPts val="0"/>
              </a:spcAft>
              <a:buClr>
                <a:schemeClr val="accent1"/>
              </a:buClr>
              <a:buSzPts val="1400"/>
              <a:buFont typeface="Oxygen"/>
              <a:buChar char="○"/>
              <a:defRPr>
                <a:solidFill>
                  <a:schemeClr val="accent1"/>
                </a:solidFill>
                <a:latin typeface="Oxygen"/>
                <a:ea typeface="Oxygen"/>
                <a:cs typeface="Oxygen"/>
                <a:sym typeface="Oxygen"/>
              </a:defRPr>
            </a:lvl8pPr>
            <a:lvl9pPr marL="4114800" lvl="8" indent="-317500">
              <a:lnSpc>
                <a:spcPct val="100000"/>
              </a:lnSpc>
              <a:spcBef>
                <a:spcPts val="0"/>
              </a:spcBef>
              <a:spcAft>
                <a:spcPts val="0"/>
              </a:spcAft>
              <a:buClr>
                <a:schemeClr val="accent1"/>
              </a:buClr>
              <a:buSzPts val="1400"/>
              <a:buFont typeface="Oxygen"/>
              <a:buChar char="■"/>
              <a:defRPr>
                <a:solidFill>
                  <a:schemeClr val="accent1"/>
                </a:solidFill>
                <a:latin typeface="Oxygen"/>
                <a:ea typeface="Oxygen"/>
                <a:cs typeface="Oxygen"/>
                <a:sym typeface="Oxyge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9" r:id="rId4"/>
    <p:sldLayoutId id="2147483660" r:id="rId5"/>
    <p:sldLayoutId id="2147483668" r:id="rId6"/>
    <p:sldLayoutId id="214748367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2"/>
        <p:cNvGrpSpPr/>
        <p:nvPr/>
      </p:nvGrpSpPr>
      <p:grpSpPr>
        <a:xfrm>
          <a:off x="0" y="0"/>
          <a:ext cx="0" cy="0"/>
          <a:chOff x="0" y="0"/>
          <a:chExt cx="0" cy="0"/>
        </a:xfrm>
      </p:grpSpPr>
      <p:sp>
        <p:nvSpPr>
          <p:cNvPr id="303" name="Google Shape;303;p36"/>
          <p:cNvSpPr txBox="1">
            <a:spLocks noGrp="1"/>
          </p:cNvSpPr>
          <p:nvPr>
            <p:ph type="ctrTitle"/>
          </p:nvPr>
        </p:nvSpPr>
        <p:spPr>
          <a:xfrm>
            <a:off x="633905" y="1358834"/>
            <a:ext cx="6199790" cy="788669"/>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sz="2400" b="0" dirty="0"/>
              <a:t>DATABASE MANAGEMENT SYSTEM PROJECT</a:t>
            </a:r>
            <a:endParaRPr sz="2400" b="0" dirty="0"/>
          </a:p>
        </p:txBody>
      </p:sp>
      <p:sp>
        <p:nvSpPr>
          <p:cNvPr id="304" name="Google Shape;304;p36"/>
          <p:cNvSpPr txBox="1">
            <a:spLocks noGrp="1"/>
          </p:cNvSpPr>
          <p:nvPr>
            <p:ph type="subTitle" idx="1"/>
          </p:nvPr>
        </p:nvSpPr>
        <p:spPr>
          <a:xfrm>
            <a:off x="4860525" y="3721025"/>
            <a:ext cx="3337500" cy="709800"/>
          </a:xfrm>
          <a:prstGeom prst="rect">
            <a:avLst/>
          </a:prstGeom>
        </p:spPr>
        <p:txBody>
          <a:bodyPr spcFirstLastPara="1" wrap="square" lIns="91425" tIns="91425" rIns="91425" bIns="91425" anchor="t" anchorCtr="0">
            <a:noAutofit/>
          </a:bodyPr>
          <a:lstStyle/>
          <a:p>
            <a:pPr marL="457200" lvl="1" indent="0" algn="r"/>
            <a:r>
              <a:rPr lang="en-IN" dirty="0"/>
              <a:t>DESIGNED BY                          :    </a:t>
            </a:r>
          </a:p>
          <a:p>
            <a:pPr marL="0" lvl="0" indent="0" algn="r" rtl="0">
              <a:spcBef>
                <a:spcPts val="0"/>
              </a:spcBef>
              <a:spcAft>
                <a:spcPts val="0"/>
              </a:spcAft>
              <a:buNone/>
            </a:pPr>
            <a:r>
              <a:rPr lang="en-IN" dirty="0"/>
              <a:t>21CSB0A52   S.SAMHITHA</a:t>
            </a:r>
          </a:p>
          <a:p>
            <a:pPr marL="0" lvl="0" indent="0" algn="r" rtl="0">
              <a:spcBef>
                <a:spcPts val="0"/>
              </a:spcBef>
              <a:spcAft>
                <a:spcPts val="0"/>
              </a:spcAft>
              <a:buNone/>
            </a:pPr>
            <a:r>
              <a:rPr lang="en-IN" dirty="0"/>
              <a:t>21CSB0A27        K.JAHNAVI</a:t>
            </a:r>
            <a:endParaRPr dirty="0"/>
          </a:p>
        </p:txBody>
      </p:sp>
      <p:pic>
        <p:nvPicPr>
          <p:cNvPr id="2" name="Picture 1">
            <a:extLst>
              <a:ext uri="{FF2B5EF4-FFF2-40B4-BE49-F238E27FC236}">
                <a16:creationId xmlns:a16="http://schemas.microsoft.com/office/drawing/2014/main" id="{F34231B3-89FB-7591-5E1A-481BDD08938D}"/>
              </a:ext>
            </a:extLst>
          </p:cNvPr>
          <p:cNvPicPr>
            <a:picLocks noChangeAspect="1"/>
          </p:cNvPicPr>
          <p:nvPr/>
        </p:nvPicPr>
        <p:blipFill>
          <a:blip r:embed="rId3"/>
          <a:stretch>
            <a:fillRect/>
          </a:stretch>
        </p:blipFill>
        <p:spPr>
          <a:xfrm>
            <a:off x="7483539" y="179178"/>
            <a:ext cx="1428971" cy="1369206"/>
          </a:xfrm>
          <a:prstGeom prst="rect">
            <a:avLst/>
          </a:prstGeom>
        </p:spPr>
      </p:pic>
      <p:sp>
        <p:nvSpPr>
          <p:cNvPr id="3" name="Google Shape;303;p36">
            <a:extLst>
              <a:ext uri="{FF2B5EF4-FFF2-40B4-BE49-F238E27FC236}">
                <a16:creationId xmlns:a16="http://schemas.microsoft.com/office/drawing/2014/main" id="{E8CB334D-A9B5-8A0D-7653-9F200C56D944}"/>
              </a:ext>
            </a:extLst>
          </p:cNvPr>
          <p:cNvSpPr txBox="1">
            <a:spLocks/>
          </p:cNvSpPr>
          <p:nvPr/>
        </p:nvSpPr>
        <p:spPr>
          <a:xfrm>
            <a:off x="3387853" y="1989577"/>
            <a:ext cx="541020" cy="4729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5200"/>
              <a:buFont typeface="Amaranth"/>
              <a:buNone/>
              <a:defRPr sz="6600" b="1" i="0" u="none" strike="noStrike" cap="none">
                <a:solidFill>
                  <a:schemeClr val="accent1"/>
                </a:solidFill>
                <a:latin typeface="Amaranth"/>
                <a:ea typeface="Amaranth"/>
                <a:cs typeface="Amaranth"/>
                <a:sym typeface="Amaranth"/>
              </a:defRPr>
            </a:lvl1pPr>
            <a:lvl2pPr marR="0" lvl="1" algn="ctr" rtl="0">
              <a:lnSpc>
                <a:spcPct val="100000"/>
              </a:lnSpc>
              <a:spcBef>
                <a:spcPts val="0"/>
              </a:spcBef>
              <a:spcAft>
                <a:spcPts val="0"/>
              </a:spcAft>
              <a:buClr>
                <a:schemeClr val="dk1"/>
              </a:buClr>
              <a:buSzPts val="5200"/>
              <a:buFont typeface="Arial"/>
              <a:buNone/>
              <a:defRPr sz="5200" b="1"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1"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1"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1"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1"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1"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1"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1" i="0" u="none" strike="noStrike" cap="none">
                <a:solidFill>
                  <a:schemeClr val="dk1"/>
                </a:solidFill>
                <a:latin typeface="Arial"/>
                <a:ea typeface="Arial"/>
                <a:cs typeface="Arial"/>
                <a:sym typeface="Arial"/>
              </a:defRPr>
            </a:lvl9pPr>
          </a:lstStyle>
          <a:p>
            <a:r>
              <a:rPr lang="en-IN" sz="1600" b="0" dirty="0"/>
              <a:t>ON</a:t>
            </a:r>
            <a:r>
              <a:rPr lang="en-IN" sz="2400" b="0" dirty="0"/>
              <a:t> </a:t>
            </a:r>
          </a:p>
        </p:txBody>
      </p:sp>
      <p:sp>
        <p:nvSpPr>
          <p:cNvPr id="4" name="Google Shape;303;p36">
            <a:extLst>
              <a:ext uri="{FF2B5EF4-FFF2-40B4-BE49-F238E27FC236}">
                <a16:creationId xmlns:a16="http://schemas.microsoft.com/office/drawing/2014/main" id="{F7C79B9D-92A1-E440-BA1B-470F9A9C34D5}"/>
              </a:ext>
            </a:extLst>
          </p:cNvPr>
          <p:cNvSpPr txBox="1">
            <a:spLocks/>
          </p:cNvSpPr>
          <p:nvPr/>
        </p:nvSpPr>
        <p:spPr>
          <a:xfrm>
            <a:off x="1059181" y="729016"/>
            <a:ext cx="5349239" cy="70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5200"/>
              <a:buFont typeface="Amaranth"/>
              <a:buNone/>
              <a:defRPr sz="6600" b="1" i="0" u="none" strike="noStrike" cap="none">
                <a:solidFill>
                  <a:schemeClr val="accent1"/>
                </a:solidFill>
                <a:latin typeface="Amaranth"/>
                <a:ea typeface="Amaranth"/>
                <a:cs typeface="Amaranth"/>
                <a:sym typeface="Amaranth"/>
              </a:defRPr>
            </a:lvl1pPr>
            <a:lvl2pPr marR="0" lvl="1" algn="ctr" rtl="0">
              <a:lnSpc>
                <a:spcPct val="100000"/>
              </a:lnSpc>
              <a:spcBef>
                <a:spcPts val="0"/>
              </a:spcBef>
              <a:spcAft>
                <a:spcPts val="0"/>
              </a:spcAft>
              <a:buClr>
                <a:schemeClr val="dk1"/>
              </a:buClr>
              <a:buSzPts val="5200"/>
              <a:buFont typeface="Arial"/>
              <a:buNone/>
              <a:defRPr sz="5200" b="1"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1"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1"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1"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1"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1"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1"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1" i="0" u="none" strike="noStrike" cap="none">
                <a:solidFill>
                  <a:schemeClr val="dk1"/>
                </a:solidFill>
                <a:latin typeface="Arial"/>
                <a:ea typeface="Arial"/>
                <a:cs typeface="Arial"/>
                <a:sym typeface="Arial"/>
              </a:defRPr>
            </a:lvl9pPr>
          </a:lstStyle>
          <a:p>
            <a:r>
              <a:rPr lang="en-IN" sz="2400" b="0" dirty="0"/>
              <a:t> </a:t>
            </a:r>
            <a:r>
              <a:rPr lang="en-IN" sz="1800" b="0" dirty="0"/>
              <a:t>NATIONAL INSTITUTE OF TECHNOLOGY WARANGAL</a:t>
            </a:r>
          </a:p>
        </p:txBody>
      </p:sp>
      <p:sp>
        <p:nvSpPr>
          <p:cNvPr id="5" name="Google Shape;303;p36">
            <a:extLst>
              <a:ext uri="{FF2B5EF4-FFF2-40B4-BE49-F238E27FC236}">
                <a16:creationId xmlns:a16="http://schemas.microsoft.com/office/drawing/2014/main" id="{9FED4203-4781-F0B7-27B9-7C5AC41DBD5F}"/>
              </a:ext>
            </a:extLst>
          </p:cNvPr>
          <p:cNvSpPr txBox="1">
            <a:spLocks/>
          </p:cNvSpPr>
          <p:nvPr/>
        </p:nvSpPr>
        <p:spPr>
          <a:xfrm>
            <a:off x="1075183" y="2393520"/>
            <a:ext cx="5707380" cy="7676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5200"/>
              <a:buFont typeface="Amaranth"/>
              <a:buNone/>
              <a:defRPr sz="6600" b="1" i="0" u="none" strike="noStrike" cap="none">
                <a:solidFill>
                  <a:schemeClr val="accent1"/>
                </a:solidFill>
                <a:latin typeface="Amaranth"/>
                <a:ea typeface="Amaranth"/>
                <a:cs typeface="Amaranth"/>
                <a:sym typeface="Amaranth"/>
              </a:defRPr>
            </a:lvl1pPr>
            <a:lvl2pPr marR="0" lvl="1" algn="ctr" rtl="0">
              <a:lnSpc>
                <a:spcPct val="100000"/>
              </a:lnSpc>
              <a:spcBef>
                <a:spcPts val="0"/>
              </a:spcBef>
              <a:spcAft>
                <a:spcPts val="0"/>
              </a:spcAft>
              <a:buClr>
                <a:schemeClr val="dk1"/>
              </a:buClr>
              <a:buSzPts val="5200"/>
              <a:buFont typeface="Arial"/>
              <a:buNone/>
              <a:defRPr sz="5200" b="1"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1"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1"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1"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1"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1"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1"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1" i="0" u="none" strike="noStrike" cap="none">
                <a:solidFill>
                  <a:schemeClr val="dk1"/>
                </a:solidFill>
                <a:latin typeface="Arial"/>
                <a:ea typeface="Arial"/>
                <a:cs typeface="Arial"/>
                <a:sym typeface="Arial"/>
              </a:defRPr>
            </a:lvl9pPr>
          </a:lstStyle>
          <a:p>
            <a:r>
              <a:rPr lang="en-IN" sz="2400" kern="1400" spc="-50" dirty="0">
                <a:effectLst/>
                <a:latin typeface="Calibri Light" panose="020F0302020204030204" pitchFamily="34" charset="0"/>
                <a:ea typeface="Times New Roman" panose="02020603050405020304" pitchFamily="18" charset="0"/>
                <a:cs typeface="Times New Roman" panose="02020603050405020304" pitchFamily="18" charset="0"/>
              </a:rPr>
              <a:t>RUNNING CREW MANAGEMENT FOR RAILWAYS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020323-C8C9-C3B0-56AA-164BCD8050AA}"/>
              </a:ext>
            </a:extLst>
          </p:cNvPr>
          <p:cNvPicPr>
            <a:picLocks noChangeAspect="1"/>
          </p:cNvPicPr>
          <p:nvPr/>
        </p:nvPicPr>
        <p:blipFill>
          <a:blip r:embed="rId2"/>
          <a:stretch>
            <a:fillRect/>
          </a:stretch>
        </p:blipFill>
        <p:spPr>
          <a:xfrm>
            <a:off x="798254" y="1680191"/>
            <a:ext cx="7425572" cy="426757"/>
          </a:xfrm>
          <a:prstGeom prst="rect">
            <a:avLst/>
          </a:prstGeom>
        </p:spPr>
      </p:pic>
      <p:sp>
        <p:nvSpPr>
          <p:cNvPr id="5" name="TextBox 4">
            <a:extLst>
              <a:ext uri="{FF2B5EF4-FFF2-40B4-BE49-F238E27FC236}">
                <a16:creationId xmlns:a16="http://schemas.microsoft.com/office/drawing/2014/main" id="{05139563-300E-A653-0148-D47B733338C9}"/>
              </a:ext>
            </a:extLst>
          </p:cNvPr>
          <p:cNvSpPr txBox="1"/>
          <p:nvPr/>
        </p:nvSpPr>
        <p:spPr>
          <a:xfrm>
            <a:off x="399530" y="317286"/>
            <a:ext cx="7222558" cy="4508927"/>
          </a:xfrm>
          <a:prstGeom prst="rect">
            <a:avLst/>
          </a:prstGeom>
          <a:noFill/>
        </p:spPr>
        <p:txBody>
          <a:bodyPr wrap="square">
            <a:spAutoFit/>
          </a:bodyPr>
          <a:lstStyle/>
          <a:p>
            <a:pPr>
              <a:lnSpc>
                <a:spcPct val="150000"/>
              </a:lnSpc>
            </a:pPr>
            <a:r>
              <a:rPr lang="en-IN" dirty="0">
                <a:solidFill>
                  <a:srgbClr val="C00000"/>
                </a:solidFill>
              </a:rPr>
              <a:t>CREWDATA</a:t>
            </a:r>
            <a:r>
              <a:rPr lang="en-IN" dirty="0"/>
              <a:t>(CREW_ID,CREW_NAME,GENDER,DOB,HIRE_DATE,ADDRESS)</a:t>
            </a:r>
          </a:p>
          <a:p>
            <a:pPr>
              <a:lnSpc>
                <a:spcPct val="150000"/>
              </a:lnSpc>
            </a:pPr>
            <a:r>
              <a:rPr lang="en-IN" dirty="0"/>
              <a:t>As all the determinants in the FDs are key (CREW_ID) , the relation’s highest normal form is  BCNF.</a:t>
            </a:r>
          </a:p>
          <a:p>
            <a:pPr>
              <a:lnSpc>
                <a:spcPct val="150000"/>
              </a:lnSpc>
            </a:pPr>
            <a:endParaRPr lang="en-IN" dirty="0"/>
          </a:p>
          <a:p>
            <a:pPr>
              <a:lnSpc>
                <a:spcPct val="150000"/>
              </a:lnSpc>
            </a:pPr>
            <a:r>
              <a:rPr lang="en-IN" dirty="0">
                <a:solidFill>
                  <a:srgbClr val="C00000"/>
                </a:solidFill>
              </a:rPr>
              <a:t>MOBILE_NOS</a:t>
            </a:r>
            <a:r>
              <a:rPr lang="en-IN" dirty="0"/>
              <a:t>(MOBILE_NO,CREW_ID)</a:t>
            </a:r>
          </a:p>
          <a:p>
            <a:pPr>
              <a:lnSpc>
                <a:spcPct val="150000"/>
              </a:lnSpc>
            </a:pPr>
            <a:r>
              <a:rPr lang="en-IN" dirty="0"/>
              <a:t>This is in BCNF as this is a two-attribute relation!</a:t>
            </a:r>
          </a:p>
          <a:p>
            <a:pPr>
              <a:lnSpc>
                <a:spcPct val="150000"/>
              </a:lnSpc>
            </a:pPr>
            <a:endParaRPr lang="en-IN" dirty="0"/>
          </a:p>
          <a:p>
            <a:pPr>
              <a:lnSpc>
                <a:spcPct val="150000"/>
              </a:lnSpc>
            </a:pPr>
            <a:r>
              <a:rPr lang="en-US" dirty="0">
                <a:solidFill>
                  <a:srgbClr val="C00000"/>
                </a:solidFill>
              </a:rPr>
              <a:t>STATUS</a:t>
            </a:r>
            <a:r>
              <a:rPr lang="en-US" dirty="0"/>
              <a:t>(CREW_ID,AVAIL_AT)</a:t>
            </a:r>
          </a:p>
          <a:p>
            <a:pPr>
              <a:lnSpc>
                <a:spcPct val="150000"/>
              </a:lnSpc>
            </a:pPr>
            <a:r>
              <a:rPr lang="en-US" dirty="0"/>
              <a:t>This is in BCNF as this is a two-attribute relation!</a:t>
            </a:r>
          </a:p>
          <a:p>
            <a:pPr>
              <a:lnSpc>
                <a:spcPct val="150000"/>
              </a:lnSpc>
            </a:pPr>
            <a:endParaRPr lang="en-US" dirty="0"/>
          </a:p>
          <a:p>
            <a:pPr>
              <a:lnSpc>
                <a:spcPct val="150000"/>
              </a:lnSpc>
            </a:pPr>
            <a:r>
              <a:rPr lang="en-US" dirty="0">
                <a:solidFill>
                  <a:srgbClr val="C00000"/>
                </a:solidFill>
              </a:rPr>
              <a:t>DEPENDENTS</a:t>
            </a:r>
            <a:r>
              <a:rPr lang="en-US" dirty="0"/>
              <a:t>(CREW_ID,D_NAME,RELATION,DOB)</a:t>
            </a:r>
          </a:p>
          <a:p>
            <a:pPr>
              <a:lnSpc>
                <a:spcPct val="150000"/>
              </a:lnSpc>
            </a:pPr>
            <a:r>
              <a:rPr lang="en-US" dirty="0"/>
              <a:t>As all the determinants in the FDs are key (CREW_ID D_NAME), the relation’s highest normal form is BCNF.</a:t>
            </a:r>
          </a:p>
          <a:p>
            <a:endParaRPr lang="en-IN" dirty="0"/>
          </a:p>
        </p:txBody>
      </p:sp>
    </p:spTree>
    <p:extLst>
      <p:ext uri="{BB962C8B-B14F-4D97-AF65-F5344CB8AC3E}">
        <p14:creationId xmlns:p14="http://schemas.microsoft.com/office/powerpoint/2010/main" val="627864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322040-25A3-E372-6826-6C9BFC54683C}"/>
              </a:ext>
            </a:extLst>
          </p:cNvPr>
          <p:cNvSpPr txBox="1"/>
          <p:nvPr/>
        </p:nvSpPr>
        <p:spPr>
          <a:xfrm>
            <a:off x="321631" y="240789"/>
            <a:ext cx="7532188" cy="4724370"/>
          </a:xfrm>
          <a:prstGeom prst="rect">
            <a:avLst/>
          </a:prstGeom>
          <a:noFill/>
        </p:spPr>
        <p:txBody>
          <a:bodyPr wrap="square">
            <a:spAutoFit/>
          </a:bodyPr>
          <a:lstStyle/>
          <a:p>
            <a:endParaRPr lang="en-US" dirty="0"/>
          </a:p>
          <a:p>
            <a:pPr>
              <a:lnSpc>
                <a:spcPct val="150000"/>
              </a:lnSpc>
            </a:pPr>
            <a:r>
              <a:rPr lang="en-US" dirty="0">
                <a:solidFill>
                  <a:srgbClr val="C00000"/>
                </a:solidFill>
              </a:rPr>
              <a:t>ONDUTY</a:t>
            </a:r>
            <a:r>
              <a:rPr lang="en-US" dirty="0"/>
              <a:t>(CREW_ID,SIGNON,LOCO_NO,TRAIN_NO,AVAIL_AT,ISLIVE,ROUTE_ID)</a:t>
            </a:r>
          </a:p>
          <a:p>
            <a:pPr>
              <a:lnSpc>
                <a:spcPct val="150000"/>
              </a:lnSpc>
            </a:pPr>
            <a:r>
              <a:rPr lang="en-US" dirty="0"/>
              <a:t>This relation is in 1NF as there are no multivalued attributes.</a:t>
            </a:r>
          </a:p>
          <a:p>
            <a:pPr>
              <a:lnSpc>
                <a:spcPct val="150000"/>
              </a:lnSpc>
            </a:pPr>
            <a:r>
              <a:rPr lang="en-US" dirty="0"/>
              <a:t>This relation is in 2NF as there are no partial dependencies , where CREW_ID alone or SIGNON alone can determine one or more attributes.</a:t>
            </a:r>
          </a:p>
          <a:p>
            <a:pPr>
              <a:lnSpc>
                <a:spcPct val="150000"/>
              </a:lnSpc>
            </a:pPr>
            <a:r>
              <a:rPr lang="en-US" dirty="0"/>
              <a:t>TRAIN_NO -&gt; ROUTE_ID</a:t>
            </a:r>
          </a:p>
          <a:p>
            <a:pPr>
              <a:lnSpc>
                <a:spcPct val="150000"/>
              </a:lnSpc>
            </a:pPr>
            <a:r>
              <a:rPr lang="en-US" dirty="0"/>
              <a:t>This is the only transitive dependency violating 3NF, so decomposing this relation into :</a:t>
            </a:r>
          </a:p>
          <a:p>
            <a:pPr>
              <a:lnSpc>
                <a:spcPct val="150000"/>
              </a:lnSpc>
            </a:pPr>
            <a:r>
              <a:rPr lang="en-IN" dirty="0"/>
              <a:t>1.ONDUTY</a:t>
            </a:r>
          </a:p>
          <a:p>
            <a:pPr>
              <a:lnSpc>
                <a:spcPct val="150000"/>
              </a:lnSpc>
            </a:pPr>
            <a:r>
              <a:rPr lang="en-IN" dirty="0"/>
              <a:t>2. TRAIN_INFO</a:t>
            </a:r>
          </a:p>
          <a:p>
            <a:pPr>
              <a:lnSpc>
                <a:spcPct val="150000"/>
              </a:lnSpc>
            </a:pPr>
            <a:endParaRPr lang="en-IN" dirty="0"/>
          </a:p>
          <a:p>
            <a:pPr>
              <a:lnSpc>
                <a:spcPct val="150000"/>
              </a:lnSpc>
            </a:pPr>
            <a:r>
              <a:rPr lang="en-IN" dirty="0">
                <a:solidFill>
                  <a:srgbClr val="C00000"/>
                </a:solidFill>
              </a:rPr>
              <a:t>ONDUTY</a:t>
            </a:r>
            <a:r>
              <a:rPr lang="en-IN" dirty="0"/>
              <a:t>(CREW_ID, SIGNON,LOCO_NO,TRAIN_NO,AVAIL_AT,ISLIVE)</a:t>
            </a:r>
          </a:p>
          <a:p>
            <a:pPr>
              <a:lnSpc>
                <a:spcPct val="150000"/>
              </a:lnSpc>
            </a:pPr>
            <a:r>
              <a:rPr lang="en-IN" dirty="0"/>
              <a:t>As all the determinants in the FDs are key (CREW_ID SIGNON), the relation’s highest normal form is BCNF.</a:t>
            </a:r>
          </a:p>
          <a:p>
            <a:pPr>
              <a:lnSpc>
                <a:spcPct val="150000"/>
              </a:lnSpc>
            </a:pPr>
            <a:endParaRPr lang="en-IN" dirty="0"/>
          </a:p>
          <a:p>
            <a:endParaRPr lang="en-IN" dirty="0"/>
          </a:p>
        </p:txBody>
      </p:sp>
    </p:spTree>
    <p:extLst>
      <p:ext uri="{BB962C8B-B14F-4D97-AF65-F5344CB8AC3E}">
        <p14:creationId xmlns:p14="http://schemas.microsoft.com/office/powerpoint/2010/main" val="2337718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536AF0-91D4-744D-A6CA-DCD2245F0B5D}"/>
              </a:ext>
            </a:extLst>
          </p:cNvPr>
          <p:cNvSpPr txBox="1"/>
          <p:nvPr/>
        </p:nvSpPr>
        <p:spPr>
          <a:xfrm>
            <a:off x="658368" y="149793"/>
            <a:ext cx="7658914" cy="5370701"/>
          </a:xfrm>
          <a:prstGeom prst="rect">
            <a:avLst/>
          </a:prstGeom>
          <a:noFill/>
        </p:spPr>
        <p:txBody>
          <a:bodyPr wrap="square">
            <a:spAutoFit/>
          </a:bodyPr>
          <a:lstStyle/>
          <a:p>
            <a:endParaRPr lang="en-IN" dirty="0">
              <a:solidFill>
                <a:srgbClr val="C00000"/>
              </a:solidFill>
            </a:endParaRPr>
          </a:p>
          <a:p>
            <a:pPr>
              <a:lnSpc>
                <a:spcPct val="150000"/>
              </a:lnSpc>
            </a:pPr>
            <a:r>
              <a:rPr lang="en-IN" dirty="0">
                <a:solidFill>
                  <a:srgbClr val="C00000"/>
                </a:solidFill>
              </a:rPr>
              <a:t>TRAIN_INFO</a:t>
            </a:r>
            <a:r>
              <a:rPr lang="en-IN" dirty="0"/>
              <a:t>(TRAIN_NO,ROUTE_ID)</a:t>
            </a:r>
          </a:p>
          <a:p>
            <a:pPr>
              <a:lnSpc>
                <a:spcPct val="150000"/>
              </a:lnSpc>
            </a:pPr>
            <a:r>
              <a:rPr lang="en-IN" dirty="0"/>
              <a:t>This is in BCNF as this is a two-attribute relation!</a:t>
            </a:r>
          </a:p>
          <a:p>
            <a:pPr>
              <a:lnSpc>
                <a:spcPct val="150000"/>
              </a:lnSpc>
            </a:pPr>
            <a:endParaRPr lang="en-IN" dirty="0">
              <a:solidFill>
                <a:srgbClr val="C00000"/>
              </a:solidFill>
            </a:endParaRPr>
          </a:p>
          <a:p>
            <a:pPr>
              <a:lnSpc>
                <a:spcPct val="150000"/>
              </a:lnSpc>
            </a:pPr>
            <a:r>
              <a:rPr lang="en-IN" dirty="0">
                <a:solidFill>
                  <a:srgbClr val="C00000"/>
                </a:solidFill>
              </a:rPr>
              <a:t>OFFDUTY</a:t>
            </a:r>
            <a:r>
              <a:rPr lang="en-IN" dirty="0"/>
              <a:t>(CREW_ID, LAST_SIGNOFF,AVAILABLE,AVAIL_AT,ISLIVE)</a:t>
            </a:r>
          </a:p>
          <a:p>
            <a:pPr>
              <a:lnSpc>
                <a:spcPct val="150000"/>
              </a:lnSpc>
            </a:pPr>
            <a:r>
              <a:rPr lang="en-IN" dirty="0"/>
              <a:t>As all the determinants in the FDs are key (CREW_ID LAST_SIGNOFF), the relation’s highest normal form is BCNF</a:t>
            </a:r>
          </a:p>
          <a:p>
            <a:pPr>
              <a:lnSpc>
                <a:spcPct val="150000"/>
              </a:lnSpc>
            </a:pPr>
            <a:endParaRPr lang="en-IN" dirty="0"/>
          </a:p>
          <a:p>
            <a:pPr>
              <a:lnSpc>
                <a:spcPct val="150000"/>
              </a:lnSpc>
            </a:pPr>
            <a:r>
              <a:rPr lang="en-US" dirty="0">
                <a:solidFill>
                  <a:srgbClr val="C00000"/>
                </a:solidFill>
              </a:rPr>
              <a:t>TRAINEE</a:t>
            </a:r>
            <a:r>
              <a:rPr lang="en-US" dirty="0"/>
              <a:t>(CREW_ID, AVAIL_AT,TRAINING_ID)</a:t>
            </a:r>
          </a:p>
          <a:p>
            <a:pPr>
              <a:lnSpc>
                <a:spcPct val="150000"/>
              </a:lnSpc>
            </a:pPr>
            <a:r>
              <a:rPr lang="en-US" dirty="0"/>
              <a:t>As all the determinants in the FDs are key (CREW_ID), the relation’s highest normal form is BCNF.</a:t>
            </a:r>
          </a:p>
          <a:p>
            <a:pPr>
              <a:lnSpc>
                <a:spcPct val="150000"/>
              </a:lnSpc>
            </a:pPr>
            <a:endParaRPr lang="en-US" dirty="0"/>
          </a:p>
          <a:p>
            <a:pPr>
              <a:lnSpc>
                <a:spcPct val="150000"/>
              </a:lnSpc>
            </a:pPr>
            <a:r>
              <a:rPr lang="en-US" dirty="0">
                <a:solidFill>
                  <a:srgbClr val="C00000"/>
                </a:solidFill>
              </a:rPr>
              <a:t>INSTRUCTOR</a:t>
            </a:r>
            <a:r>
              <a:rPr lang="en-US" dirty="0"/>
              <a:t>(INSTRUCTOR_ID,INSTRUCTORNAME,TRAINING_ID)</a:t>
            </a:r>
          </a:p>
          <a:p>
            <a:pPr>
              <a:lnSpc>
                <a:spcPct val="150000"/>
              </a:lnSpc>
            </a:pPr>
            <a:r>
              <a:rPr lang="en-US" dirty="0"/>
              <a:t>As all the determinants in the FDs are key (INSTRUCTOR_ID), the relation’s highest normal form is BCNF.</a:t>
            </a:r>
          </a:p>
          <a:p>
            <a:pPr>
              <a:lnSpc>
                <a:spcPct val="150000"/>
              </a:lnSpc>
            </a:pPr>
            <a:endParaRPr lang="en-US" dirty="0"/>
          </a:p>
          <a:p>
            <a:endParaRPr lang="en-IN" dirty="0"/>
          </a:p>
        </p:txBody>
      </p:sp>
    </p:spTree>
    <p:extLst>
      <p:ext uri="{BB962C8B-B14F-4D97-AF65-F5344CB8AC3E}">
        <p14:creationId xmlns:p14="http://schemas.microsoft.com/office/powerpoint/2010/main" val="2409157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55F791-7E03-C0D0-2C97-E9FA75F18288}"/>
              </a:ext>
            </a:extLst>
          </p:cNvPr>
          <p:cNvSpPr txBox="1"/>
          <p:nvPr/>
        </p:nvSpPr>
        <p:spPr>
          <a:xfrm>
            <a:off x="322453" y="-334923"/>
            <a:ext cx="8499094" cy="5478423"/>
          </a:xfrm>
          <a:prstGeom prst="rect">
            <a:avLst/>
          </a:prstGeom>
          <a:noFill/>
        </p:spPr>
        <p:txBody>
          <a:bodyPr wrap="square">
            <a:spAutoFit/>
          </a:bodyPr>
          <a:lstStyle/>
          <a:p>
            <a:endParaRPr lang="en-US" dirty="0"/>
          </a:p>
          <a:p>
            <a:pPr>
              <a:lnSpc>
                <a:spcPct val="150000"/>
              </a:lnSpc>
            </a:pPr>
            <a:endParaRPr lang="en-US" dirty="0"/>
          </a:p>
          <a:p>
            <a:pPr>
              <a:lnSpc>
                <a:spcPct val="150000"/>
              </a:lnSpc>
            </a:pPr>
            <a:r>
              <a:rPr lang="en-US" dirty="0">
                <a:solidFill>
                  <a:srgbClr val="C00000"/>
                </a:solidFill>
              </a:rPr>
              <a:t>TRAINING</a:t>
            </a:r>
            <a:r>
              <a:rPr lang="en-US" dirty="0"/>
              <a:t>(TRAINING_ID, TRAINING_NAME,LOC,TDURATION)</a:t>
            </a:r>
          </a:p>
          <a:p>
            <a:pPr>
              <a:lnSpc>
                <a:spcPct val="150000"/>
              </a:lnSpc>
            </a:pPr>
            <a:r>
              <a:rPr lang="en-US" dirty="0"/>
              <a:t>As all the determinants in the FDs are key (TRAINING_ID), the relation’s highest normal form is BCNF.</a:t>
            </a:r>
          </a:p>
          <a:p>
            <a:pPr>
              <a:lnSpc>
                <a:spcPct val="150000"/>
              </a:lnSpc>
            </a:pPr>
            <a:endParaRPr lang="en-US" dirty="0"/>
          </a:p>
          <a:p>
            <a:pPr>
              <a:lnSpc>
                <a:spcPct val="150000"/>
              </a:lnSpc>
            </a:pPr>
            <a:r>
              <a:rPr lang="en-US" dirty="0">
                <a:solidFill>
                  <a:srgbClr val="C00000"/>
                </a:solidFill>
              </a:rPr>
              <a:t>PREVIOUS_TRAINING</a:t>
            </a:r>
            <a:r>
              <a:rPr lang="en-US" dirty="0"/>
              <a:t>(CREW_ID, CDATE,TRAINING_ID)</a:t>
            </a:r>
          </a:p>
          <a:p>
            <a:pPr>
              <a:lnSpc>
                <a:spcPct val="150000"/>
              </a:lnSpc>
            </a:pPr>
            <a:r>
              <a:rPr lang="en-US" dirty="0"/>
              <a:t>As all the determinants in the FDs are key (CREW_ID CDATE), the relation’s highest normal form is BCNF.</a:t>
            </a:r>
          </a:p>
          <a:p>
            <a:endParaRPr lang="en-IN" dirty="0"/>
          </a:p>
          <a:p>
            <a:pPr>
              <a:lnSpc>
                <a:spcPct val="150000"/>
              </a:lnSpc>
            </a:pPr>
            <a:r>
              <a:rPr lang="en-US" dirty="0">
                <a:solidFill>
                  <a:srgbClr val="C00000"/>
                </a:solidFill>
              </a:rPr>
              <a:t>ROUTE_DETAILS</a:t>
            </a:r>
            <a:r>
              <a:rPr lang="en-US" dirty="0"/>
              <a:t>(ROUTE_ID,FROM,TO,ACTUAL_KMS)</a:t>
            </a:r>
          </a:p>
          <a:p>
            <a:pPr>
              <a:lnSpc>
                <a:spcPct val="150000"/>
              </a:lnSpc>
            </a:pPr>
            <a:r>
              <a:rPr lang="en-US" dirty="0"/>
              <a:t>As all the determinants in the FDs are key (ROUTE_ID , FROM TO),relation’s highest normal form is BCNF.</a:t>
            </a:r>
          </a:p>
          <a:p>
            <a:endParaRPr lang="en-IN" dirty="0"/>
          </a:p>
          <a:p>
            <a:pPr>
              <a:lnSpc>
                <a:spcPct val="150000"/>
              </a:lnSpc>
            </a:pPr>
            <a:r>
              <a:rPr lang="en-US" dirty="0">
                <a:solidFill>
                  <a:srgbClr val="C00000"/>
                </a:solidFill>
              </a:rPr>
              <a:t>FORTNIGHT_DETAILS</a:t>
            </a:r>
            <a:r>
              <a:rPr lang="en-US" dirty="0"/>
              <a:t>(FORTNIGHT_BEGIN,CREW_ID,HQ_REST,OVERTIME,KMS,NIGHT_HRS, OUTSTATION_REST)</a:t>
            </a:r>
          </a:p>
          <a:p>
            <a:pPr>
              <a:lnSpc>
                <a:spcPct val="150000"/>
              </a:lnSpc>
            </a:pPr>
            <a:r>
              <a:rPr lang="en-US" dirty="0"/>
              <a:t>As all the determinants in the FDs are key (FORTNIGHT_BEGIN CREW_ID), the relation’s highest normal form is BCNF.</a:t>
            </a:r>
            <a:endParaRPr lang="en-IN" dirty="0"/>
          </a:p>
          <a:p>
            <a:endParaRPr lang="en-IN" dirty="0"/>
          </a:p>
        </p:txBody>
      </p:sp>
    </p:spTree>
    <p:extLst>
      <p:ext uri="{BB962C8B-B14F-4D97-AF65-F5344CB8AC3E}">
        <p14:creationId xmlns:p14="http://schemas.microsoft.com/office/powerpoint/2010/main" val="3393752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10" name="TextBox 9">
            <a:extLst>
              <a:ext uri="{FF2B5EF4-FFF2-40B4-BE49-F238E27FC236}">
                <a16:creationId xmlns:a16="http://schemas.microsoft.com/office/drawing/2014/main" id="{7C3148AA-A26B-538B-EF78-CC7C3D3153DA}"/>
              </a:ext>
            </a:extLst>
          </p:cNvPr>
          <p:cNvSpPr txBox="1"/>
          <p:nvPr/>
        </p:nvSpPr>
        <p:spPr>
          <a:xfrm>
            <a:off x="3813035" y="453068"/>
            <a:ext cx="1837415" cy="523220"/>
          </a:xfrm>
          <a:prstGeom prst="rect">
            <a:avLst/>
          </a:prstGeom>
          <a:noFill/>
        </p:spPr>
        <p:txBody>
          <a:bodyPr wrap="square" rtlCol="0">
            <a:spAutoFit/>
          </a:bodyPr>
          <a:lstStyle/>
          <a:p>
            <a:r>
              <a:rPr lang="en-IN" sz="2800" b="1" dirty="0">
                <a:solidFill>
                  <a:srgbClr val="002060"/>
                </a:solidFill>
              </a:rPr>
              <a:t>TABLES</a:t>
            </a:r>
            <a:r>
              <a:rPr lang="en-IN" sz="2000" b="1" dirty="0">
                <a:solidFill>
                  <a:srgbClr val="002060"/>
                </a:solidFill>
              </a:rPr>
              <a:t> </a:t>
            </a:r>
          </a:p>
        </p:txBody>
      </p:sp>
      <p:sp>
        <p:nvSpPr>
          <p:cNvPr id="12" name="TextBox 11">
            <a:extLst>
              <a:ext uri="{FF2B5EF4-FFF2-40B4-BE49-F238E27FC236}">
                <a16:creationId xmlns:a16="http://schemas.microsoft.com/office/drawing/2014/main" id="{D3AB6362-9D28-0511-DA51-2AB08B28920C}"/>
              </a:ext>
            </a:extLst>
          </p:cNvPr>
          <p:cNvSpPr txBox="1"/>
          <p:nvPr/>
        </p:nvSpPr>
        <p:spPr>
          <a:xfrm>
            <a:off x="2041742" y="1412349"/>
            <a:ext cx="6004977" cy="307777"/>
          </a:xfrm>
          <a:prstGeom prst="rect">
            <a:avLst/>
          </a:prstGeom>
          <a:noFill/>
        </p:spPr>
        <p:txBody>
          <a:bodyPr wrap="square" rtlCol="0">
            <a:spAutoFit/>
          </a:bodyPr>
          <a:lstStyle/>
          <a:p>
            <a:r>
              <a:rPr lang="en-IN" b="1" dirty="0">
                <a:solidFill>
                  <a:schemeClr val="accent1">
                    <a:lumMod val="75000"/>
                  </a:schemeClr>
                </a:solidFill>
              </a:rPr>
              <a:t>CREW				          HEAD QUARTERS</a:t>
            </a:r>
          </a:p>
        </p:txBody>
      </p:sp>
      <p:pic>
        <p:nvPicPr>
          <p:cNvPr id="3" name="Picture 2">
            <a:extLst>
              <a:ext uri="{FF2B5EF4-FFF2-40B4-BE49-F238E27FC236}">
                <a16:creationId xmlns:a16="http://schemas.microsoft.com/office/drawing/2014/main" id="{80DFEA4D-A1C1-7F05-457D-C1BEAC4AFB29}"/>
              </a:ext>
            </a:extLst>
          </p:cNvPr>
          <p:cNvPicPr>
            <a:picLocks noChangeAspect="1"/>
          </p:cNvPicPr>
          <p:nvPr/>
        </p:nvPicPr>
        <p:blipFill>
          <a:blip r:embed="rId3"/>
          <a:stretch>
            <a:fillRect/>
          </a:stretch>
        </p:blipFill>
        <p:spPr>
          <a:xfrm>
            <a:off x="283451" y="1772674"/>
            <a:ext cx="5082980" cy="2751058"/>
          </a:xfrm>
          <a:prstGeom prst="rect">
            <a:avLst/>
          </a:prstGeom>
        </p:spPr>
      </p:pic>
      <p:pic>
        <p:nvPicPr>
          <p:cNvPr id="5" name="Picture 4">
            <a:extLst>
              <a:ext uri="{FF2B5EF4-FFF2-40B4-BE49-F238E27FC236}">
                <a16:creationId xmlns:a16="http://schemas.microsoft.com/office/drawing/2014/main" id="{4C3C66BB-BF16-A156-2F38-855A97E0BA7A}"/>
              </a:ext>
            </a:extLst>
          </p:cNvPr>
          <p:cNvPicPr>
            <a:picLocks noChangeAspect="1"/>
          </p:cNvPicPr>
          <p:nvPr/>
        </p:nvPicPr>
        <p:blipFill>
          <a:blip r:embed="rId4"/>
          <a:stretch>
            <a:fillRect/>
          </a:stretch>
        </p:blipFill>
        <p:spPr>
          <a:xfrm>
            <a:off x="6406842" y="1821442"/>
            <a:ext cx="1234547" cy="25376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4" name="TextBox 3">
            <a:extLst>
              <a:ext uri="{FF2B5EF4-FFF2-40B4-BE49-F238E27FC236}">
                <a16:creationId xmlns:a16="http://schemas.microsoft.com/office/drawing/2014/main" id="{D03ED2F0-7A15-FC77-B94D-0456C4E7AE72}"/>
              </a:ext>
            </a:extLst>
          </p:cNvPr>
          <p:cNvSpPr txBox="1"/>
          <p:nvPr/>
        </p:nvSpPr>
        <p:spPr>
          <a:xfrm>
            <a:off x="2167521" y="1021004"/>
            <a:ext cx="7182465" cy="307777"/>
          </a:xfrm>
          <a:prstGeom prst="rect">
            <a:avLst/>
          </a:prstGeom>
          <a:noFill/>
        </p:spPr>
        <p:txBody>
          <a:bodyPr wrap="square" rtlCol="0">
            <a:spAutoFit/>
          </a:bodyPr>
          <a:lstStyle/>
          <a:p>
            <a:r>
              <a:rPr lang="en-IN" b="1" dirty="0">
                <a:solidFill>
                  <a:schemeClr val="accent1">
                    <a:lumMod val="75000"/>
                  </a:schemeClr>
                </a:solidFill>
              </a:rPr>
              <a:t>CREW_DATA</a:t>
            </a:r>
          </a:p>
        </p:txBody>
      </p:sp>
      <p:pic>
        <p:nvPicPr>
          <p:cNvPr id="3" name="Picture 2">
            <a:extLst>
              <a:ext uri="{FF2B5EF4-FFF2-40B4-BE49-F238E27FC236}">
                <a16:creationId xmlns:a16="http://schemas.microsoft.com/office/drawing/2014/main" id="{E64F13A7-B238-C25F-E49C-E0C9CCD9CB02}"/>
              </a:ext>
            </a:extLst>
          </p:cNvPr>
          <p:cNvPicPr>
            <a:picLocks noChangeAspect="1"/>
          </p:cNvPicPr>
          <p:nvPr/>
        </p:nvPicPr>
        <p:blipFill>
          <a:blip r:embed="rId3"/>
          <a:stretch>
            <a:fillRect/>
          </a:stretch>
        </p:blipFill>
        <p:spPr>
          <a:xfrm>
            <a:off x="411260" y="1603890"/>
            <a:ext cx="5075360" cy="2758679"/>
          </a:xfrm>
          <a:prstGeom prst="rect">
            <a:avLst/>
          </a:prstGeom>
        </p:spPr>
      </p:pic>
      <p:sp>
        <p:nvSpPr>
          <p:cNvPr id="6" name="TextBox 5">
            <a:extLst>
              <a:ext uri="{FF2B5EF4-FFF2-40B4-BE49-F238E27FC236}">
                <a16:creationId xmlns:a16="http://schemas.microsoft.com/office/drawing/2014/main" id="{40B3FAE7-0340-20A8-8F94-3FD9F9710C99}"/>
              </a:ext>
            </a:extLst>
          </p:cNvPr>
          <p:cNvSpPr txBox="1"/>
          <p:nvPr/>
        </p:nvSpPr>
        <p:spPr>
          <a:xfrm>
            <a:off x="6261491" y="1021004"/>
            <a:ext cx="1238250" cy="307777"/>
          </a:xfrm>
          <a:prstGeom prst="rect">
            <a:avLst/>
          </a:prstGeom>
          <a:noFill/>
        </p:spPr>
        <p:txBody>
          <a:bodyPr wrap="square" rtlCol="0">
            <a:spAutoFit/>
          </a:bodyPr>
          <a:lstStyle/>
          <a:p>
            <a:r>
              <a:rPr lang="en-IN" b="1" dirty="0">
                <a:solidFill>
                  <a:schemeClr val="accent1">
                    <a:lumMod val="75000"/>
                  </a:schemeClr>
                </a:solidFill>
              </a:rPr>
              <a:t>STATUS</a:t>
            </a:r>
          </a:p>
        </p:txBody>
      </p:sp>
      <p:pic>
        <p:nvPicPr>
          <p:cNvPr id="8" name="Picture 7">
            <a:extLst>
              <a:ext uri="{FF2B5EF4-FFF2-40B4-BE49-F238E27FC236}">
                <a16:creationId xmlns:a16="http://schemas.microsoft.com/office/drawing/2014/main" id="{D3DA99E8-17CA-6ADE-0AF6-F97760735F4A}"/>
              </a:ext>
            </a:extLst>
          </p:cNvPr>
          <p:cNvPicPr>
            <a:picLocks noChangeAspect="1"/>
          </p:cNvPicPr>
          <p:nvPr/>
        </p:nvPicPr>
        <p:blipFill>
          <a:blip r:embed="rId4"/>
          <a:stretch>
            <a:fillRect/>
          </a:stretch>
        </p:blipFill>
        <p:spPr>
          <a:xfrm>
            <a:off x="5952747" y="1603890"/>
            <a:ext cx="1546994" cy="2667231"/>
          </a:xfrm>
          <a:prstGeom prst="rect">
            <a:avLst/>
          </a:prstGeom>
        </p:spPr>
      </p:pic>
    </p:spTree>
    <p:extLst>
      <p:ext uri="{BB962C8B-B14F-4D97-AF65-F5344CB8AC3E}">
        <p14:creationId xmlns:p14="http://schemas.microsoft.com/office/powerpoint/2010/main" val="1676337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10" name="TextBox 9">
            <a:extLst>
              <a:ext uri="{FF2B5EF4-FFF2-40B4-BE49-F238E27FC236}">
                <a16:creationId xmlns:a16="http://schemas.microsoft.com/office/drawing/2014/main" id="{0FC2E780-0781-7B80-6D0F-144F3FC3AB69}"/>
              </a:ext>
            </a:extLst>
          </p:cNvPr>
          <p:cNvSpPr txBox="1"/>
          <p:nvPr/>
        </p:nvSpPr>
        <p:spPr>
          <a:xfrm>
            <a:off x="3583468" y="348166"/>
            <a:ext cx="1484978" cy="307777"/>
          </a:xfrm>
          <a:prstGeom prst="rect">
            <a:avLst/>
          </a:prstGeom>
          <a:noFill/>
        </p:spPr>
        <p:txBody>
          <a:bodyPr wrap="square" rtlCol="0">
            <a:spAutoFit/>
          </a:bodyPr>
          <a:lstStyle/>
          <a:p>
            <a:r>
              <a:rPr lang="en-IN" b="1" dirty="0">
                <a:solidFill>
                  <a:schemeClr val="accent1">
                    <a:lumMod val="75000"/>
                  </a:schemeClr>
                </a:solidFill>
              </a:rPr>
              <a:t>MOBILE NOS</a:t>
            </a:r>
          </a:p>
        </p:txBody>
      </p:sp>
      <p:pic>
        <p:nvPicPr>
          <p:cNvPr id="7" name="Picture 6">
            <a:extLst>
              <a:ext uri="{FF2B5EF4-FFF2-40B4-BE49-F238E27FC236}">
                <a16:creationId xmlns:a16="http://schemas.microsoft.com/office/drawing/2014/main" id="{2F8F558F-A2CF-9625-2292-F2A594F36D42}"/>
              </a:ext>
            </a:extLst>
          </p:cNvPr>
          <p:cNvPicPr>
            <a:picLocks noChangeAspect="1"/>
          </p:cNvPicPr>
          <p:nvPr/>
        </p:nvPicPr>
        <p:blipFill>
          <a:blip r:embed="rId3"/>
          <a:stretch>
            <a:fillRect/>
          </a:stretch>
        </p:blipFill>
        <p:spPr>
          <a:xfrm>
            <a:off x="3473278" y="704711"/>
            <a:ext cx="1691787" cy="3642676"/>
          </a:xfrm>
          <a:prstGeom prst="rect">
            <a:avLst/>
          </a:prstGeom>
        </p:spPr>
      </p:pic>
      <p:sp>
        <p:nvSpPr>
          <p:cNvPr id="11" name="TextBox 10">
            <a:extLst>
              <a:ext uri="{FF2B5EF4-FFF2-40B4-BE49-F238E27FC236}">
                <a16:creationId xmlns:a16="http://schemas.microsoft.com/office/drawing/2014/main" id="{AF8F358C-C62E-912F-E741-D850FBBA6742}"/>
              </a:ext>
            </a:extLst>
          </p:cNvPr>
          <p:cNvSpPr txBox="1"/>
          <p:nvPr/>
        </p:nvSpPr>
        <p:spPr>
          <a:xfrm>
            <a:off x="6230112" y="348165"/>
            <a:ext cx="4895850" cy="307777"/>
          </a:xfrm>
          <a:prstGeom prst="rect">
            <a:avLst/>
          </a:prstGeom>
          <a:noFill/>
        </p:spPr>
        <p:txBody>
          <a:bodyPr wrap="square">
            <a:spAutoFit/>
          </a:bodyPr>
          <a:lstStyle/>
          <a:p>
            <a:r>
              <a:rPr lang="en-IN" b="1" dirty="0">
                <a:solidFill>
                  <a:schemeClr val="accent1">
                    <a:lumMod val="75000"/>
                  </a:schemeClr>
                </a:solidFill>
              </a:rPr>
              <a:t>ROUTE DETAILS </a:t>
            </a:r>
          </a:p>
        </p:txBody>
      </p:sp>
      <p:pic>
        <p:nvPicPr>
          <p:cNvPr id="13" name="Picture 12">
            <a:extLst>
              <a:ext uri="{FF2B5EF4-FFF2-40B4-BE49-F238E27FC236}">
                <a16:creationId xmlns:a16="http://schemas.microsoft.com/office/drawing/2014/main" id="{79F86D30-9334-DE97-7196-E7C216420DED}"/>
              </a:ext>
            </a:extLst>
          </p:cNvPr>
          <p:cNvPicPr>
            <a:picLocks noChangeAspect="1"/>
          </p:cNvPicPr>
          <p:nvPr/>
        </p:nvPicPr>
        <p:blipFill>
          <a:blip r:embed="rId4"/>
          <a:stretch>
            <a:fillRect/>
          </a:stretch>
        </p:blipFill>
        <p:spPr>
          <a:xfrm>
            <a:off x="5312509" y="715812"/>
            <a:ext cx="3566469" cy="3932261"/>
          </a:xfrm>
          <a:prstGeom prst="rect">
            <a:avLst/>
          </a:prstGeom>
        </p:spPr>
      </p:pic>
      <p:pic>
        <p:nvPicPr>
          <p:cNvPr id="2" name="Picture 1">
            <a:extLst>
              <a:ext uri="{FF2B5EF4-FFF2-40B4-BE49-F238E27FC236}">
                <a16:creationId xmlns:a16="http://schemas.microsoft.com/office/drawing/2014/main" id="{442696A7-761D-2155-C598-B63BF1BAA555}"/>
              </a:ext>
            </a:extLst>
          </p:cNvPr>
          <p:cNvPicPr>
            <a:picLocks noChangeAspect="1"/>
          </p:cNvPicPr>
          <p:nvPr/>
        </p:nvPicPr>
        <p:blipFill>
          <a:blip r:embed="rId5"/>
          <a:stretch>
            <a:fillRect/>
          </a:stretch>
        </p:blipFill>
        <p:spPr>
          <a:xfrm>
            <a:off x="265022" y="704711"/>
            <a:ext cx="3048126" cy="4113141"/>
          </a:xfrm>
          <a:prstGeom prst="rect">
            <a:avLst/>
          </a:prstGeom>
        </p:spPr>
      </p:pic>
      <p:sp>
        <p:nvSpPr>
          <p:cNvPr id="5" name="TextBox 4">
            <a:extLst>
              <a:ext uri="{FF2B5EF4-FFF2-40B4-BE49-F238E27FC236}">
                <a16:creationId xmlns:a16="http://schemas.microsoft.com/office/drawing/2014/main" id="{3FE0BE79-65EF-76EE-D440-36FE44CBDC26}"/>
              </a:ext>
            </a:extLst>
          </p:cNvPr>
          <p:cNvSpPr txBox="1"/>
          <p:nvPr/>
        </p:nvSpPr>
        <p:spPr>
          <a:xfrm>
            <a:off x="1147572" y="378100"/>
            <a:ext cx="5562600" cy="307777"/>
          </a:xfrm>
          <a:prstGeom prst="rect">
            <a:avLst/>
          </a:prstGeom>
          <a:noFill/>
        </p:spPr>
        <p:txBody>
          <a:bodyPr wrap="square">
            <a:spAutoFit/>
          </a:bodyPr>
          <a:lstStyle/>
          <a:p>
            <a:r>
              <a:rPr lang="en-IN" sz="1400" b="1" dirty="0"/>
              <a:t>DEPENDENTS</a:t>
            </a:r>
            <a:endParaRPr lang="en-IN" b="1" dirty="0"/>
          </a:p>
        </p:txBody>
      </p:sp>
    </p:spTree>
    <p:extLst>
      <p:ext uri="{BB962C8B-B14F-4D97-AF65-F5344CB8AC3E}">
        <p14:creationId xmlns:p14="http://schemas.microsoft.com/office/powerpoint/2010/main" val="3096634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7" name="TextBox 6">
            <a:extLst>
              <a:ext uri="{FF2B5EF4-FFF2-40B4-BE49-F238E27FC236}">
                <a16:creationId xmlns:a16="http://schemas.microsoft.com/office/drawing/2014/main" id="{29FA35A3-E599-45F3-FF94-3D546651A71D}"/>
              </a:ext>
            </a:extLst>
          </p:cNvPr>
          <p:cNvSpPr txBox="1"/>
          <p:nvPr/>
        </p:nvSpPr>
        <p:spPr>
          <a:xfrm>
            <a:off x="1356360" y="312898"/>
            <a:ext cx="2133600" cy="307777"/>
          </a:xfrm>
          <a:prstGeom prst="rect">
            <a:avLst/>
          </a:prstGeom>
          <a:noFill/>
        </p:spPr>
        <p:txBody>
          <a:bodyPr wrap="square" rtlCol="0">
            <a:spAutoFit/>
          </a:bodyPr>
          <a:lstStyle/>
          <a:p>
            <a:r>
              <a:rPr lang="en-IN" b="1" dirty="0">
                <a:solidFill>
                  <a:schemeClr val="accent1">
                    <a:lumMod val="75000"/>
                  </a:schemeClr>
                </a:solidFill>
              </a:rPr>
              <a:t>TRAIN INFO </a:t>
            </a:r>
          </a:p>
        </p:txBody>
      </p:sp>
      <p:pic>
        <p:nvPicPr>
          <p:cNvPr id="4" name="Picture 3">
            <a:extLst>
              <a:ext uri="{FF2B5EF4-FFF2-40B4-BE49-F238E27FC236}">
                <a16:creationId xmlns:a16="http://schemas.microsoft.com/office/drawing/2014/main" id="{7AF4A0E4-30C5-ADA8-0FEA-265B14084773}"/>
              </a:ext>
            </a:extLst>
          </p:cNvPr>
          <p:cNvPicPr>
            <a:picLocks noChangeAspect="1"/>
          </p:cNvPicPr>
          <p:nvPr/>
        </p:nvPicPr>
        <p:blipFill>
          <a:blip r:embed="rId3"/>
          <a:stretch>
            <a:fillRect/>
          </a:stretch>
        </p:blipFill>
        <p:spPr>
          <a:xfrm>
            <a:off x="1150620" y="708473"/>
            <a:ext cx="1623201" cy="4305673"/>
          </a:xfrm>
          <a:prstGeom prst="rect">
            <a:avLst/>
          </a:prstGeom>
        </p:spPr>
      </p:pic>
      <p:sp>
        <p:nvSpPr>
          <p:cNvPr id="9" name="TextBox 8">
            <a:extLst>
              <a:ext uri="{FF2B5EF4-FFF2-40B4-BE49-F238E27FC236}">
                <a16:creationId xmlns:a16="http://schemas.microsoft.com/office/drawing/2014/main" id="{957E6DA0-907C-84BE-B61F-8CDA07EA814A}"/>
              </a:ext>
            </a:extLst>
          </p:cNvPr>
          <p:cNvSpPr txBox="1"/>
          <p:nvPr/>
        </p:nvSpPr>
        <p:spPr>
          <a:xfrm>
            <a:off x="4810125" y="1103890"/>
            <a:ext cx="4895850" cy="307777"/>
          </a:xfrm>
          <a:prstGeom prst="rect">
            <a:avLst/>
          </a:prstGeom>
          <a:noFill/>
        </p:spPr>
        <p:txBody>
          <a:bodyPr wrap="square">
            <a:spAutoFit/>
          </a:bodyPr>
          <a:lstStyle/>
          <a:p>
            <a:r>
              <a:rPr lang="en-IN" b="1" dirty="0">
                <a:solidFill>
                  <a:schemeClr val="accent1">
                    <a:lumMod val="75000"/>
                  </a:schemeClr>
                </a:solidFill>
              </a:rPr>
              <a:t>INSTRUCTOR</a:t>
            </a:r>
            <a:endParaRPr lang="en-IN" dirty="0"/>
          </a:p>
        </p:txBody>
      </p:sp>
      <p:pic>
        <p:nvPicPr>
          <p:cNvPr id="11" name="Picture 10">
            <a:extLst>
              <a:ext uri="{FF2B5EF4-FFF2-40B4-BE49-F238E27FC236}">
                <a16:creationId xmlns:a16="http://schemas.microsoft.com/office/drawing/2014/main" id="{0CFC7869-8A99-3921-C1C2-691750200CA7}"/>
              </a:ext>
            </a:extLst>
          </p:cNvPr>
          <p:cNvPicPr>
            <a:picLocks noChangeAspect="1"/>
          </p:cNvPicPr>
          <p:nvPr/>
        </p:nvPicPr>
        <p:blipFill>
          <a:blip r:embed="rId4"/>
          <a:stretch>
            <a:fillRect/>
          </a:stretch>
        </p:blipFill>
        <p:spPr>
          <a:xfrm>
            <a:off x="4080235" y="1718227"/>
            <a:ext cx="3177815" cy="1920406"/>
          </a:xfrm>
          <a:prstGeom prst="rect">
            <a:avLst/>
          </a:prstGeom>
        </p:spPr>
      </p:pic>
    </p:spTree>
    <p:extLst>
      <p:ext uri="{BB962C8B-B14F-4D97-AF65-F5344CB8AC3E}">
        <p14:creationId xmlns:p14="http://schemas.microsoft.com/office/powerpoint/2010/main" val="2932250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6" name="TextBox 5">
            <a:extLst>
              <a:ext uri="{FF2B5EF4-FFF2-40B4-BE49-F238E27FC236}">
                <a16:creationId xmlns:a16="http://schemas.microsoft.com/office/drawing/2014/main" id="{AF82ACCF-4FC2-79E4-A9DB-4ABDA9732BA9}"/>
              </a:ext>
            </a:extLst>
          </p:cNvPr>
          <p:cNvSpPr txBox="1"/>
          <p:nvPr/>
        </p:nvSpPr>
        <p:spPr>
          <a:xfrm>
            <a:off x="698398" y="852948"/>
            <a:ext cx="1902542" cy="307777"/>
          </a:xfrm>
          <a:prstGeom prst="rect">
            <a:avLst/>
          </a:prstGeom>
          <a:noFill/>
        </p:spPr>
        <p:txBody>
          <a:bodyPr wrap="square" rtlCol="0">
            <a:spAutoFit/>
          </a:bodyPr>
          <a:lstStyle/>
          <a:p>
            <a:r>
              <a:rPr lang="en-IN" b="1" dirty="0">
                <a:solidFill>
                  <a:schemeClr val="accent1">
                    <a:lumMod val="75000"/>
                  </a:schemeClr>
                </a:solidFill>
              </a:rPr>
              <a:t> </a:t>
            </a:r>
          </a:p>
        </p:txBody>
      </p:sp>
      <p:sp>
        <p:nvSpPr>
          <p:cNvPr id="7" name="TextBox 6">
            <a:extLst>
              <a:ext uri="{FF2B5EF4-FFF2-40B4-BE49-F238E27FC236}">
                <a16:creationId xmlns:a16="http://schemas.microsoft.com/office/drawing/2014/main" id="{EAA04A36-3E89-15D9-0434-8629BD98A24D}"/>
              </a:ext>
            </a:extLst>
          </p:cNvPr>
          <p:cNvSpPr txBox="1"/>
          <p:nvPr/>
        </p:nvSpPr>
        <p:spPr>
          <a:xfrm>
            <a:off x="469798" y="937763"/>
            <a:ext cx="2359742" cy="307777"/>
          </a:xfrm>
          <a:prstGeom prst="rect">
            <a:avLst/>
          </a:prstGeom>
          <a:noFill/>
        </p:spPr>
        <p:txBody>
          <a:bodyPr wrap="square" rtlCol="0">
            <a:spAutoFit/>
          </a:bodyPr>
          <a:lstStyle/>
          <a:p>
            <a:r>
              <a:rPr lang="en-IN" b="1" dirty="0">
                <a:solidFill>
                  <a:schemeClr val="accent1">
                    <a:lumMod val="75000"/>
                  </a:schemeClr>
                </a:solidFill>
              </a:rPr>
              <a:t>PREVIOUS_TRAINING </a:t>
            </a:r>
          </a:p>
        </p:txBody>
      </p:sp>
      <p:pic>
        <p:nvPicPr>
          <p:cNvPr id="5" name="Picture 4">
            <a:extLst>
              <a:ext uri="{FF2B5EF4-FFF2-40B4-BE49-F238E27FC236}">
                <a16:creationId xmlns:a16="http://schemas.microsoft.com/office/drawing/2014/main" id="{CEB12D2A-E3B2-5EEB-972F-F73C5B9FE07B}"/>
              </a:ext>
            </a:extLst>
          </p:cNvPr>
          <p:cNvPicPr>
            <a:picLocks noChangeAspect="1"/>
          </p:cNvPicPr>
          <p:nvPr/>
        </p:nvPicPr>
        <p:blipFill rotWithShape="1">
          <a:blip r:embed="rId3"/>
          <a:srcRect b="10389"/>
          <a:stretch/>
        </p:blipFill>
        <p:spPr>
          <a:xfrm>
            <a:off x="261397" y="1467517"/>
            <a:ext cx="2339543" cy="2670143"/>
          </a:xfrm>
          <a:prstGeom prst="rect">
            <a:avLst/>
          </a:prstGeom>
        </p:spPr>
      </p:pic>
      <p:sp>
        <p:nvSpPr>
          <p:cNvPr id="9" name="TextBox 8">
            <a:extLst>
              <a:ext uri="{FF2B5EF4-FFF2-40B4-BE49-F238E27FC236}">
                <a16:creationId xmlns:a16="http://schemas.microsoft.com/office/drawing/2014/main" id="{924173FF-2530-CF6E-8E19-8F6A8B442570}"/>
              </a:ext>
            </a:extLst>
          </p:cNvPr>
          <p:cNvSpPr txBox="1"/>
          <p:nvPr/>
        </p:nvSpPr>
        <p:spPr>
          <a:xfrm>
            <a:off x="4572000" y="937763"/>
            <a:ext cx="4895850" cy="307777"/>
          </a:xfrm>
          <a:prstGeom prst="rect">
            <a:avLst/>
          </a:prstGeom>
          <a:noFill/>
        </p:spPr>
        <p:txBody>
          <a:bodyPr wrap="square">
            <a:spAutoFit/>
          </a:bodyPr>
          <a:lstStyle/>
          <a:p>
            <a:r>
              <a:rPr lang="en-IN" b="1" dirty="0">
                <a:solidFill>
                  <a:schemeClr val="accent1">
                    <a:lumMod val="75000"/>
                  </a:schemeClr>
                </a:solidFill>
              </a:rPr>
              <a:t>FORTNIGHT DETAILS </a:t>
            </a:r>
          </a:p>
        </p:txBody>
      </p:sp>
      <p:pic>
        <p:nvPicPr>
          <p:cNvPr id="11" name="Picture 10">
            <a:extLst>
              <a:ext uri="{FF2B5EF4-FFF2-40B4-BE49-F238E27FC236}">
                <a16:creationId xmlns:a16="http://schemas.microsoft.com/office/drawing/2014/main" id="{77157009-F870-353C-79D8-5C997D9C13EF}"/>
              </a:ext>
            </a:extLst>
          </p:cNvPr>
          <p:cNvPicPr>
            <a:picLocks noChangeAspect="1"/>
          </p:cNvPicPr>
          <p:nvPr/>
        </p:nvPicPr>
        <p:blipFill>
          <a:blip r:embed="rId4"/>
          <a:stretch>
            <a:fillRect/>
          </a:stretch>
        </p:blipFill>
        <p:spPr>
          <a:xfrm>
            <a:off x="2829540" y="1467517"/>
            <a:ext cx="5386306" cy="2743438"/>
          </a:xfrm>
          <a:prstGeom prst="rect">
            <a:avLst/>
          </a:prstGeom>
        </p:spPr>
      </p:pic>
    </p:spTree>
    <p:extLst>
      <p:ext uri="{BB962C8B-B14F-4D97-AF65-F5344CB8AC3E}">
        <p14:creationId xmlns:p14="http://schemas.microsoft.com/office/powerpoint/2010/main" val="310489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6" name="TextBox 5">
            <a:extLst>
              <a:ext uri="{FF2B5EF4-FFF2-40B4-BE49-F238E27FC236}">
                <a16:creationId xmlns:a16="http://schemas.microsoft.com/office/drawing/2014/main" id="{A5D95287-7DBD-3BA5-5F81-9D286417CCE4}"/>
              </a:ext>
            </a:extLst>
          </p:cNvPr>
          <p:cNvSpPr txBox="1"/>
          <p:nvPr/>
        </p:nvSpPr>
        <p:spPr>
          <a:xfrm>
            <a:off x="4842879" y="931544"/>
            <a:ext cx="2698955" cy="307777"/>
          </a:xfrm>
          <a:prstGeom prst="rect">
            <a:avLst/>
          </a:prstGeom>
          <a:noFill/>
        </p:spPr>
        <p:txBody>
          <a:bodyPr wrap="square" rtlCol="0">
            <a:spAutoFit/>
          </a:bodyPr>
          <a:lstStyle/>
          <a:p>
            <a:r>
              <a:rPr lang="en-IN" b="1" dirty="0">
                <a:solidFill>
                  <a:schemeClr val="accent1">
                    <a:lumMod val="75000"/>
                  </a:schemeClr>
                </a:solidFill>
              </a:rPr>
              <a:t>MEDICAL :</a:t>
            </a:r>
          </a:p>
        </p:txBody>
      </p:sp>
      <p:pic>
        <p:nvPicPr>
          <p:cNvPr id="3" name="Picture 2">
            <a:extLst>
              <a:ext uri="{FF2B5EF4-FFF2-40B4-BE49-F238E27FC236}">
                <a16:creationId xmlns:a16="http://schemas.microsoft.com/office/drawing/2014/main" id="{D5C29CDC-19F2-1B0D-1554-E89B9D586A09}"/>
              </a:ext>
            </a:extLst>
          </p:cNvPr>
          <p:cNvPicPr>
            <a:picLocks noChangeAspect="1"/>
          </p:cNvPicPr>
          <p:nvPr/>
        </p:nvPicPr>
        <p:blipFill>
          <a:blip r:embed="rId3"/>
          <a:stretch>
            <a:fillRect/>
          </a:stretch>
        </p:blipFill>
        <p:spPr>
          <a:xfrm>
            <a:off x="4842879" y="1582622"/>
            <a:ext cx="2838450" cy="2686050"/>
          </a:xfrm>
          <a:prstGeom prst="rect">
            <a:avLst/>
          </a:prstGeom>
        </p:spPr>
      </p:pic>
      <p:pic>
        <p:nvPicPr>
          <p:cNvPr id="4" name="Picture 3">
            <a:extLst>
              <a:ext uri="{FF2B5EF4-FFF2-40B4-BE49-F238E27FC236}">
                <a16:creationId xmlns:a16="http://schemas.microsoft.com/office/drawing/2014/main" id="{F24A2FBD-525D-594A-14BD-17D3E5A60E39}"/>
              </a:ext>
            </a:extLst>
          </p:cNvPr>
          <p:cNvPicPr>
            <a:picLocks noChangeAspect="1"/>
          </p:cNvPicPr>
          <p:nvPr/>
        </p:nvPicPr>
        <p:blipFill>
          <a:blip r:embed="rId4"/>
          <a:stretch>
            <a:fillRect/>
          </a:stretch>
        </p:blipFill>
        <p:spPr>
          <a:xfrm>
            <a:off x="575934" y="1582622"/>
            <a:ext cx="3176291" cy="1201016"/>
          </a:xfrm>
          <a:prstGeom prst="rect">
            <a:avLst/>
          </a:prstGeom>
        </p:spPr>
      </p:pic>
      <p:pic>
        <p:nvPicPr>
          <p:cNvPr id="5" name="Picture 4">
            <a:extLst>
              <a:ext uri="{FF2B5EF4-FFF2-40B4-BE49-F238E27FC236}">
                <a16:creationId xmlns:a16="http://schemas.microsoft.com/office/drawing/2014/main" id="{69082510-46B0-CCE7-0F49-FF8697C5744A}"/>
              </a:ext>
            </a:extLst>
          </p:cNvPr>
          <p:cNvPicPr>
            <a:picLocks noChangeAspect="1"/>
          </p:cNvPicPr>
          <p:nvPr/>
        </p:nvPicPr>
        <p:blipFill>
          <a:blip r:embed="rId5"/>
          <a:stretch>
            <a:fillRect/>
          </a:stretch>
        </p:blipFill>
        <p:spPr>
          <a:xfrm>
            <a:off x="575934" y="931544"/>
            <a:ext cx="2719052" cy="377985"/>
          </a:xfrm>
          <a:prstGeom prst="rect">
            <a:avLst/>
          </a:prstGeom>
        </p:spPr>
      </p:pic>
    </p:spTree>
    <p:extLst>
      <p:ext uri="{BB962C8B-B14F-4D97-AF65-F5344CB8AC3E}">
        <p14:creationId xmlns:p14="http://schemas.microsoft.com/office/powerpoint/2010/main" val="3241048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7"/>
          <p:cNvSpPr txBox="1">
            <a:spLocks noGrp="1"/>
          </p:cNvSpPr>
          <p:nvPr>
            <p:ph type="title"/>
          </p:nvPr>
        </p:nvSpPr>
        <p:spPr>
          <a:xfrm>
            <a:off x="1318260" y="783938"/>
            <a:ext cx="2072550" cy="671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CONTENT :</a:t>
            </a:r>
            <a:endParaRPr dirty="0"/>
          </a:p>
        </p:txBody>
      </p:sp>
      <p:sp>
        <p:nvSpPr>
          <p:cNvPr id="311" name="Google Shape;311;p37"/>
          <p:cNvSpPr txBox="1">
            <a:spLocks noGrp="1"/>
          </p:cNvSpPr>
          <p:nvPr>
            <p:ph type="subTitle" idx="1"/>
          </p:nvPr>
        </p:nvSpPr>
        <p:spPr>
          <a:xfrm>
            <a:off x="1430047" y="1508861"/>
            <a:ext cx="6817260" cy="35640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dirty="0">
              <a:latin typeface="Oxygen"/>
              <a:ea typeface="Oxygen"/>
              <a:cs typeface="Oxygen"/>
              <a:sym typeface="Oxygen"/>
            </a:endParaRPr>
          </a:p>
          <a:p>
            <a:pPr marL="0" lvl="0" indent="0" algn="l" rtl="0">
              <a:spcBef>
                <a:spcPts val="1600"/>
              </a:spcBef>
              <a:spcAft>
                <a:spcPts val="0"/>
              </a:spcAft>
              <a:buNone/>
            </a:pPr>
            <a:r>
              <a:rPr lang="en-IN" dirty="0">
                <a:latin typeface="Oxygen"/>
                <a:ea typeface="Oxygen"/>
                <a:cs typeface="Oxygen"/>
                <a:sym typeface="Oxygen"/>
              </a:rPr>
              <a:t>      </a:t>
            </a:r>
            <a:r>
              <a:rPr lang="en-IN" b="1" dirty="0">
                <a:latin typeface="Oxygen"/>
                <a:ea typeface="Oxygen"/>
                <a:cs typeface="Oxygen"/>
                <a:sym typeface="Oxygen"/>
              </a:rPr>
              <a:t>PROBLEM STATEMENT </a:t>
            </a:r>
          </a:p>
          <a:p>
            <a:pPr marL="0" lvl="0" indent="0" algn="l" rtl="0">
              <a:spcBef>
                <a:spcPts val="1600"/>
              </a:spcBef>
              <a:spcAft>
                <a:spcPts val="0"/>
              </a:spcAft>
              <a:buNone/>
            </a:pPr>
            <a:r>
              <a:rPr lang="en-IN" dirty="0">
                <a:latin typeface="Oxygen"/>
                <a:ea typeface="Oxygen"/>
                <a:cs typeface="Oxygen"/>
                <a:sym typeface="Oxygen"/>
              </a:rPr>
              <a:t>      </a:t>
            </a:r>
            <a:r>
              <a:rPr lang="en-IN" b="1" dirty="0">
                <a:latin typeface="Oxygen"/>
                <a:ea typeface="Oxygen"/>
                <a:cs typeface="Oxygen"/>
                <a:sym typeface="Oxygen"/>
              </a:rPr>
              <a:t>ER DIAGRAM</a:t>
            </a:r>
          </a:p>
          <a:p>
            <a:pPr marL="0" lvl="0" indent="0" algn="l" rtl="0">
              <a:spcBef>
                <a:spcPts val="1600"/>
              </a:spcBef>
              <a:spcAft>
                <a:spcPts val="0"/>
              </a:spcAft>
              <a:buNone/>
            </a:pPr>
            <a:r>
              <a:rPr lang="en-IN" dirty="0">
                <a:latin typeface="Oxygen"/>
                <a:ea typeface="Oxygen"/>
                <a:cs typeface="Oxygen"/>
                <a:sym typeface="Oxygen"/>
              </a:rPr>
              <a:t>      </a:t>
            </a:r>
            <a:r>
              <a:rPr lang="en-IN" b="1" dirty="0">
                <a:latin typeface="Oxygen"/>
                <a:ea typeface="Oxygen"/>
                <a:cs typeface="Oxygen"/>
                <a:sym typeface="Oxygen"/>
              </a:rPr>
              <a:t>RELATIONAL SCHEMA</a:t>
            </a:r>
          </a:p>
          <a:p>
            <a:pPr marL="0" lvl="0" indent="0" algn="l" rtl="0">
              <a:spcBef>
                <a:spcPts val="1600"/>
              </a:spcBef>
              <a:spcAft>
                <a:spcPts val="0"/>
              </a:spcAft>
              <a:buNone/>
            </a:pPr>
            <a:r>
              <a:rPr lang="en-IN" b="1" dirty="0">
                <a:latin typeface="Oxygen"/>
                <a:ea typeface="Oxygen"/>
                <a:cs typeface="Oxygen"/>
                <a:sym typeface="Oxygen"/>
              </a:rPr>
              <a:t>      ASSUMPTIONS</a:t>
            </a:r>
          </a:p>
          <a:p>
            <a:pPr marL="0" lvl="0" indent="0" algn="l" rtl="0">
              <a:spcBef>
                <a:spcPts val="1600"/>
              </a:spcBef>
              <a:spcAft>
                <a:spcPts val="0"/>
              </a:spcAft>
              <a:buNone/>
            </a:pPr>
            <a:r>
              <a:rPr lang="en-IN" dirty="0">
                <a:latin typeface="Oxygen"/>
                <a:ea typeface="Oxygen"/>
                <a:cs typeface="Oxygen"/>
                <a:sym typeface="Oxygen"/>
              </a:rPr>
              <a:t>      </a:t>
            </a:r>
            <a:r>
              <a:rPr lang="en-IN" b="1" dirty="0">
                <a:latin typeface="Oxygen"/>
                <a:ea typeface="Oxygen"/>
                <a:cs typeface="Oxygen"/>
                <a:sym typeface="Oxygen"/>
              </a:rPr>
              <a:t>NORMALISATION</a:t>
            </a:r>
          </a:p>
          <a:p>
            <a:pPr marL="0" lvl="0" indent="0" algn="l" rtl="0">
              <a:spcBef>
                <a:spcPts val="1600"/>
              </a:spcBef>
              <a:spcAft>
                <a:spcPts val="0"/>
              </a:spcAft>
              <a:buNone/>
            </a:pPr>
            <a:r>
              <a:rPr lang="en-IN" b="1" dirty="0">
                <a:latin typeface="Oxygen"/>
                <a:ea typeface="Oxygen"/>
                <a:cs typeface="Oxygen"/>
                <a:sym typeface="Oxygen"/>
              </a:rPr>
              <a:t>     QUERIES ON DATABASE</a:t>
            </a:r>
            <a:endParaRPr b="1" dirty="0">
              <a:latin typeface="Oxygen"/>
              <a:ea typeface="Oxygen"/>
              <a:cs typeface="Oxygen"/>
              <a:sym typeface="Oxygen"/>
            </a:endParaRPr>
          </a:p>
        </p:txBody>
      </p:sp>
      <p:sp>
        <p:nvSpPr>
          <p:cNvPr id="2" name="Arrow: Right 1">
            <a:extLst>
              <a:ext uri="{FF2B5EF4-FFF2-40B4-BE49-F238E27FC236}">
                <a16:creationId xmlns:a16="http://schemas.microsoft.com/office/drawing/2014/main" id="{69BE18BC-652B-9FB6-37E3-210396966D5E}"/>
              </a:ext>
            </a:extLst>
          </p:cNvPr>
          <p:cNvSpPr/>
          <p:nvPr/>
        </p:nvSpPr>
        <p:spPr>
          <a:xfrm>
            <a:off x="1282783" y="2037222"/>
            <a:ext cx="304800" cy="1371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F5D7513E-9943-312C-F3BE-B4FA606B19FE}"/>
              </a:ext>
            </a:extLst>
          </p:cNvPr>
          <p:cNvPicPr>
            <a:picLocks noChangeAspect="1"/>
          </p:cNvPicPr>
          <p:nvPr/>
        </p:nvPicPr>
        <p:blipFill>
          <a:blip r:embed="rId3"/>
          <a:stretch>
            <a:fillRect/>
          </a:stretch>
        </p:blipFill>
        <p:spPr>
          <a:xfrm>
            <a:off x="1262393" y="2447822"/>
            <a:ext cx="335309" cy="201185"/>
          </a:xfrm>
          <a:prstGeom prst="rect">
            <a:avLst/>
          </a:prstGeom>
        </p:spPr>
      </p:pic>
      <p:pic>
        <p:nvPicPr>
          <p:cNvPr id="4" name="Picture 3">
            <a:extLst>
              <a:ext uri="{FF2B5EF4-FFF2-40B4-BE49-F238E27FC236}">
                <a16:creationId xmlns:a16="http://schemas.microsoft.com/office/drawing/2014/main" id="{F9D83D9E-63CE-B62C-C6F2-AF460B88D7E0}"/>
              </a:ext>
            </a:extLst>
          </p:cNvPr>
          <p:cNvPicPr>
            <a:picLocks noChangeAspect="1"/>
          </p:cNvPicPr>
          <p:nvPr/>
        </p:nvPicPr>
        <p:blipFill>
          <a:blip r:embed="rId3"/>
          <a:stretch>
            <a:fillRect/>
          </a:stretch>
        </p:blipFill>
        <p:spPr>
          <a:xfrm>
            <a:off x="1245811" y="2825262"/>
            <a:ext cx="335309" cy="201185"/>
          </a:xfrm>
          <a:prstGeom prst="rect">
            <a:avLst/>
          </a:prstGeom>
        </p:spPr>
      </p:pic>
      <p:pic>
        <p:nvPicPr>
          <p:cNvPr id="7" name="Picture 6">
            <a:extLst>
              <a:ext uri="{FF2B5EF4-FFF2-40B4-BE49-F238E27FC236}">
                <a16:creationId xmlns:a16="http://schemas.microsoft.com/office/drawing/2014/main" id="{B4E18339-22DF-75F2-3541-CB194582D71E}"/>
              </a:ext>
            </a:extLst>
          </p:cNvPr>
          <p:cNvPicPr>
            <a:picLocks noChangeAspect="1"/>
          </p:cNvPicPr>
          <p:nvPr/>
        </p:nvPicPr>
        <p:blipFill>
          <a:blip r:embed="rId3"/>
          <a:stretch>
            <a:fillRect/>
          </a:stretch>
        </p:blipFill>
        <p:spPr>
          <a:xfrm>
            <a:off x="1242001" y="3265353"/>
            <a:ext cx="335309" cy="201185"/>
          </a:xfrm>
          <a:prstGeom prst="rect">
            <a:avLst/>
          </a:prstGeom>
        </p:spPr>
      </p:pic>
      <p:pic>
        <p:nvPicPr>
          <p:cNvPr id="8" name="Picture 7">
            <a:extLst>
              <a:ext uri="{FF2B5EF4-FFF2-40B4-BE49-F238E27FC236}">
                <a16:creationId xmlns:a16="http://schemas.microsoft.com/office/drawing/2014/main" id="{00CC6730-A3A4-7F05-BE60-BFE41EEC519D}"/>
              </a:ext>
            </a:extLst>
          </p:cNvPr>
          <p:cNvPicPr>
            <a:picLocks noChangeAspect="1"/>
          </p:cNvPicPr>
          <p:nvPr/>
        </p:nvPicPr>
        <p:blipFill>
          <a:blip r:embed="rId3"/>
          <a:stretch>
            <a:fillRect/>
          </a:stretch>
        </p:blipFill>
        <p:spPr>
          <a:xfrm>
            <a:off x="1249182" y="3634639"/>
            <a:ext cx="335309" cy="201185"/>
          </a:xfrm>
          <a:prstGeom prst="rect">
            <a:avLst/>
          </a:prstGeom>
        </p:spPr>
      </p:pic>
      <p:pic>
        <p:nvPicPr>
          <p:cNvPr id="9" name="Picture 8">
            <a:extLst>
              <a:ext uri="{FF2B5EF4-FFF2-40B4-BE49-F238E27FC236}">
                <a16:creationId xmlns:a16="http://schemas.microsoft.com/office/drawing/2014/main" id="{C30F764B-B248-402F-6345-26F53E3A43C4}"/>
              </a:ext>
            </a:extLst>
          </p:cNvPr>
          <p:cNvPicPr>
            <a:picLocks noChangeAspect="1"/>
          </p:cNvPicPr>
          <p:nvPr/>
        </p:nvPicPr>
        <p:blipFill>
          <a:blip r:embed="rId3"/>
          <a:stretch>
            <a:fillRect/>
          </a:stretch>
        </p:blipFill>
        <p:spPr>
          <a:xfrm>
            <a:off x="1242000" y="4074730"/>
            <a:ext cx="335309" cy="150796"/>
          </a:xfrm>
          <a:prstGeom prst="rect">
            <a:avLst/>
          </a:prstGeom>
        </p:spPr>
      </p:pic>
      <p:pic>
        <p:nvPicPr>
          <p:cNvPr id="1028" name="Picture 4" descr="Indian Railways Logo in 2023 | Indian railways, Indian railway train, India  railway">
            <a:extLst>
              <a:ext uri="{FF2B5EF4-FFF2-40B4-BE49-F238E27FC236}">
                <a16:creationId xmlns:a16="http://schemas.microsoft.com/office/drawing/2014/main" id="{3A22D6FF-0636-D796-7AAF-9A888C7EFC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1352" y="1389295"/>
            <a:ext cx="2903593" cy="2390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6" name="TextBox 5">
            <a:extLst>
              <a:ext uri="{FF2B5EF4-FFF2-40B4-BE49-F238E27FC236}">
                <a16:creationId xmlns:a16="http://schemas.microsoft.com/office/drawing/2014/main" id="{A5D95287-7DBD-3BA5-5F81-9D286417CCE4}"/>
              </a:ext>
            </a:extLst>
          </p:cNvPr>
          <p:cNvSpPr txBox="1"/>
          <p:nvPr/>
        </p:nvSpPr>
        <p:spPr>
          <a:xfrm>
            <a:off x="3222522" y="720124"/>
            <a:ext cx="2698955" cy="338554"/>
          </a:xfrm>
          <a:prstGeom prst="rect">
            <a:avLst/>
          </a:prstGeom>
          <a:noFill/>
        </p:spPr>
        <p:txBody>
          <a:bodyPr wrap="square" rtlCol="0">
            <a:spAutoFit/>
          </a:bodyPr>
          <a:lstStyle/>
          <a:p>
            <a:pPr algn="ctr"/>
            <a:r>
              <a:rPr lang="en-IN" sz="1600" b="1" dirty="0">
                <a:solidFill>
                  <a:schemeClr val="accent1">
                    <a:lumMod val="75000"/>
                  </a:schemeClr>
                </a:solidFill>
              </a:rPr>
              <a:t>OFFDUTY</a:t>
            </a:r>
          </a:p>
        </p:txBody>
      </p:sp>
      <p:pic>
        <p:nvPicPr>
          <p:cNvPr id="4" name="Picture 3">
            <a:extLst>
              <a:ext uri="{FF2B5EF4-FFF2-40B4-BE49-F238E27FC236}">
                <a16:creationId xmlns:a16="http://schemas.microsoft.com/office/drawing/2014/main" id="{0B21196F-6231-4044-38C2-D9D438EAC875}"/>
              </a:ext>
            </a:extLst>
          </p:cNvPr>
          <p:cNvPicPr>
            <a:picLocks noChangeAspect="1"/>
          </p:cNvPicPr>
          <p:nvPr/>
        </p:nvPicPr>
        <p:blipFill>
          <a:blip r:embed="rId3"/>
          <a:stretch>
            <a:fillRect/>
          </a:stretch>
        </p:blipFill>
        <p:spPr>
          <a:xfrm>
            <a:off x="1493252" y="1306720"/>
            <a:ext cx="6263907" cy="2792840"/>
          </a:xfrm>
          <a:prstGeom prst="rect">
            <a:avLst/>
          </a:prstGeom>
        </p:spPr>
      </p:pic>
    </p:spTree>
    <p:extLst>
      <p:ext uri="{BB962C8B-B14F-4D97-AF65-F5344CB8AC3E}">
        <p14:creationId xmlns:p14="http://schemas.microsoft.com/office/powerpoint/2010/main" val="531385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6" name="TextBox 5">
            <a:extLst>
              <a:ext uri="{FF2B5EF4-FFF2-40B4-BE49-F238E27FC236}">
                <a16:creationId xmlns:a16="http://schemas.microsoft.com/office/drawing/2014/main" id="{A5D95287-7DBD-3BA5-5F81-9D286417CCE4}"/>
              </a:ext>
            </a:extLst>
          </p:cNvPr>
          <p:cNvSpPr txBox="1"/>
          <p:nvPr/>
        </p:nvSpPr>
        <p:spPr>
          <a:xfrm>
            <a:off x="857619" y="590584"/>
            <a:ext cx="6922401" cy="307777"/>
          </a:xfrm>
          <a:prstGeom prst="rect">
            <a:avLst/>
          </a:prstGeom>
          <a:noFill/>
        </p:spPr>
        <p:txBody>
          <a:bodyPr wrap="square" rtlCol="0">
            <a:spAutoFit/>
          </a:bodyPr>
          <a:lstStyle/>
          <a:p>
            <a:r>
              <a:rPr lang="en-IN" b="1" dirty="0">
                <a:solidFill>
                  <a:schemeClr val="accent1">
                    <a:lumMod val="75000"/>
                  </a:schemeClr>
                </a:solidFill>
              </a:rPr>
              <a:t>			      ONDUTY </a:t>
            </a:r>
          </a:p>
        </p:txBody>
      </p:sp>
      <p:pic>
        <p:nvPicPr>
          <p:cNvPr id="4" name="Picture 3">
            <a:extLst>
              <a:ext uri="{FF2B5EF4-FFF2-40B4-BE49-F238E27FC236}">
                <a16:creationId xmlns:a16="http://schemas.microsoft.com/office/drawing/2014/main" id="{68CC834E-FCB1-046C-95E5-5494D40453FC}"/>
              </a:ext>
            </a:extLst>
          </p:cNvPr>
          <p:cNvPicPr>
            <a:picLocks noChangeAspect="1"/>
          </p:cNvPicPr>
          <p:nvPr/>
        </p:nvPicPr>
        <p:blipFill>
          <a:blip r:embed="rId3"/>
          <a:stretch>
            <a:fillRect/>
          </a:stretch>
        </p:blipFill>
        <p:spPr>
          <a:xfrm>
            <a:off x="1767840" y="1104750"/>
            <a:ext cx="5875019" cy="3566310"/>
          </a:xfrm>
          <a:prstGeom prst="rect">
            <a:avLst/>
          </a:prstGeom>
        </p:spPr>
      </p:pic>
    </p:spTree>
    <p:extLst>
      <p:ext uri="{BB962C8B-B14F-4D97-AF65-F5344CB8AC3E}">
        <p14:creationId xmlns:p14="http://schemas.microsoft.com/office/powerpoint/2010/main" val="113791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4" name="TextBox 3">
            <a:extLst>
              <a:ext uri="{FF2B5EF4-FFF2-40B4-BE49-F238E27FC236}">
                <a16:creationId xmlns:a16="http://schemas.microsoft.com/office/drawing/2014/main" id="{014DA2DA-3B81-D217-3697-4F76A4D4FAD0}"/>
              </a:ext>
            </a:extLst>
          </p:cNvPr>
          <p:cNvSpPr txBox="1"/>
          <p:nvPr/>
        </p:nvSpPr>
        <p:spPr>
          <a:xfrm>
            <a:off x="1447800" y="1358644"/>
            <a:ext cx="1708785" cy="307777"/>
          </a:xfrm>
          <a:prstGeom prst="rect">
            <a:avLst/>
          </a:prstGeom>
          <a:noFill/>
        </p:spPr>
        <p:txBody>
          <a:bodyPr wrap="square" rtlCol="0">
            <a:spAutoFit/>
          </a:bodyPr>
          <a:lstStyle/>
          <a:p>
            <a:r>
              <a:rPr lang="en-IN" b="1" dirty="0">
                <a:solidFill>
                  <a:schemeClr val="accent1">
                    <a:lumMod val="75000"/>
                  </a:schemeClr>
                </a:solidFill>
              </a:rPr>
              <a:t>TRAINEE</a:t>
            </a:r>
          </a:p>
        </p:txBody>
      </p:sp>
      <p:pic>
        <p:nvPicPr>
          <p:cNvPr id="7" name="Picture 6">
            <a:extLst>
              <a:ext uri="{FF2B5EF4-FFF2-40B4-BE49-F238E27FC236}">
                <a16:creationId xmlns:a16="http://schemas.microsoft.com/office/drawing/2014/main" id="{EE828FC3-03F3-EB11-8E98-F1FC7243DF78}"/>
              </a:ext>
            </a:extLst>
          </p:cNvPr>
          <p:cNvPicPr>
            <a:picLocks noChangeAspect="1"/>
          </p:cNvPicPr>
          <p:nvPr/>
        </p:nvPicPr>
        <p:blipFill>
          <a:blip r:embed="rId3"/>
          <a:stretch>
            <a:fillRect/>
          </a:stretch>
        </p:blipFill>
        <p:spPr>
          <a:xfrm>
            <a:off x="815340" y="1901153"/>
            <a:ext cx="2438611" cy="853514"/>
          </a:xfrm>
          <a:prstGeom prst="rect">
            <a:avLst/>
          </a:prstGeom>
        </p:spPr>
      </p:pic>
      <p:sp>
        <p:nvSpPr>
          <p:cNvPr id="9" name="TextBox 8">
            <a:extLst>
              <a:ext uri="{FF2B5EF4-FFF2-40B4-BE49-F238E27FC236}">
                <a16:creationId xmlns:a16="http://schemas.microsoft.com/office/drawing/2014/main" id="{CC27D3C1-20C6-2F1D-A276-2371684775C8}"/>
              </a:ext>
            </a:extLst>
          </p:cNvPr>
          <p:cNvSpPr txBox="1"/>
          <p:nvPr/>
        </p:nvSpPr>
        <p:spPr>
          <a:xfrm>
            <a:off x="4572000" y="818384"/>
            <a:ext cx="4895850" cy="307777"/>
          </a:xfrm>
          <a:prstGeom prst="rect">
            <a:avLst/>
          </a:prstGeom>
          <a:noFill/>
        </p:spPr>
        <p:txBody>
          <a:bodyPr wrap="square">
            <a:spAutoFit/>
          </a:bodyPr>
          <a:lstStyle/>
          <a:p>
            <a:r>
              <a:rPr lang="en-IN" b="1" dirty="0">
                <a:solidFill>
                  <a:schemeClr val="accent1">
                    <a:lumMod val="75000"/>
                  </a:schemeClr>
                </a:solidFill>
              </a:rPr>
              <a:t>PREVIOUS_TRAINING </a:t>
            </a:r>
          </a:p>
        </p:txBody>
      </p:sp>
      <p:pic>
        <p:nvPicPr>
          <p:cNvPr id="11" name="Picture 10">
            <a:extLst>
              <a:ext uri="{FF2B5EF4-FFF2-40B4-BE49-F238E27FC236}">
                <a16:creationId xmlns:a16="http://schemas.microsoft.com/office/drawing/2014/main" id="{50BC15F9-799A-7775-4621-0F44B519EE37}"/>
              </a:ext>
            </a:extLst>
          </p:cNvPr>
          <p:cNvPicPr>
            <a:picLocks noChangeAspect="1"/>
          </p:cNvPicPr>
          <p:nvPr/>
        </p:nvPicPr>
        <p:blipFill>
          <a:blip r:embed="rId4"/>
          <a:stretch>
            <a:fillRect/>
          </a:stretch>
        </p:blipFill>
        <p:spPr>
          <a:xfrm>
            <a:off x="4518560" y="1512533"/>
            <a:ext cx="2301439" cy="2857748"/>
          </a:xfrm>
          <a:prstGeom prst="rect">
            <a:avLst/>
          </a:prstGeom>
        </p:spPr>
      </p:pic>
    </p:spTree>
    <p:extLst>
      <p:ext uri="{BB962C8B-B14F-4D97-AF65-F5344CB8AC3E}">
        <p14:creationId xmlns:p14="http://schemas.microsoft.com/office/powerpoint/2010/main" val="3537416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596BCD-DCE3-3980-B897-39C231DB9EB4}"/>
              </a:ext>
            </a:extLst>
          </p:cNvPr>
          <p:cNvSpPr>
            <a:spLocks noGrp="1"/>
          </p:cNvSpPr>
          <p:nvPr>
            <p:ph type="title"/>
          </p:nvPr>
        </p:nvSpPr>
        <p:spPr>
          <a:xfrm>
            <a:off x="220980" y="181959"/>
            <a:ext cx="2880270" cy="429300"/>
          </a:xfrm>
        </p:spPr>
        <p:txBody>
          <a:bodyPr/>
          <a:lstStyle/>
          <a:p>
            <a:r>
              <a:rPr lang="en-IN" sz="1800" b="0" dirty="0"/>
              <a:t>QUERIES ON DATABASE :</a:t>
            </a:r>
          </a:p>
        </p:txBody>
      </p:sp>
      <p:sp>
        <p:nvSpPr>
          <p:cNvPr id="10" name="TextBox 9">
            <a:extLst>
              <a:ext uri="{FF2B5EF4-FFF2-40B4-BE49-F238E27FC236}">
                <a16:creationId xmlns:a16="http://schemas.microsoft.com/office/drawing/2014/main" id="{EB759B49-0578-AC8E-F8DE-1150D8A05278}"/>
              </a:ext>
            </a:extLst>
          </p:cNvPr>
          <p:cNvSpPr txBox="1"/>
          <p:nvPr/>
        </p:nvSpPr>
        <p:spPr>
          <a:xfrm>
            <a:off x="586740" y="787386"/>
            <a:ext cx="7016115" cy="2459584"/>
          </a:xfrm>
          <a:prstGeom prst="rect">
            <a:avLst/>
          </a:prstGeom>
          <a:noFill/>
        </p:spPr>
        <p:txBody>
          <a:bodyPr wrap="square">
            <a:spAutoFit/>
          </a:bodyPr>
          <a:lstStyle/>
          <a:p>
            <a:r>
              <a:rPr lang="en-US" sz="1600" b="1" dirty="0"/>
              <a:t>Find the employees who have/had there on duty in kazipet station</a:t>
            </a:r>
            <a:r>
              <a:rPr lang="en-US" b="1" dirty="0"/>
              <a:t>.</a:t>
            </a:r>
          </a:p>
          <a:p>
            <a:r>
              <a:rPr lang="en-US" dirty="0"/>
              <a:t> </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SELECT * FROM ONDUTY</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WHERE TRAIN_NO IN(SELECT TRAIN_NO </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       FROM TRAIN_INFO </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       WHERE  ROUTEID IN(SELECT ROUTE_ID </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                                           FROM ROUTE_DETAILS </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                                           WHERE FROM_STATION='KZJ'));</a:t>
            </a:r>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B2BB9F8-6681-DFEC-8470-AD98BF3F5C61}"/>
              </a:ext>
            </a:extLst>
          </p:cNvPr>
          <p:cNvPicPr>
            <a:picLocks noChangeAspect="1"/>
          </p:cNvPicPr>
          <p:nvPr/>
        </p:nvPicPr>
        <p:blipFill>
          <a:blip r:embed="rId2"/>
          <a:stretch>
            <a:fillRect/>
          </a:stretch>
        </p:blipFill>
        <p:spPr>
          <a:xfrm>
            <a:off x="1565675" y="3392319"/>
            <a:ext cx="5418290" cy="1265030"/>
          </a:xfrm>
          <a:prstGeom prst="rect">
            <a:avLst/>
          </a:prstGeom>
        </p:spPr>
      </p:pic>
    </p:spTree>
    <p:extLst>
      <p:ext uri="{BB962C8B-B14F-4D97-AF65-F5344CB8AC3E}">
        <p14:creationId xmlns:p14="http://schemas.microsoft.com/office/powerpoint/2010/main" val="1017481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B759B49-0578-AC8E-F8DE-1150D8A05278}"/>
              </a:ext>
            </a:extLst>
          </p:cNvPr>
          <p:cNvSpPr txBox="1"/>
          <p:nvPr/>
        </p:nvSpPr>
        <p:spPr>
          <a:xfrm>
            <a:off x="678180" y="299680"/>
            <a:ext cx="7787640" cy="4675575"/>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 </a:t>
            </a:r>
            <a:r>
              <a:rPr lang="en-US" sz="1600" b="1" dirty="0">
                <a:latin typeface="Calibri" panose="020F0502020204030204" pitchFamily="34" charset="0"/>
                <a:ea typeface="Calibri" panose="020F0502020204030204" pitchFamily="34" charset="0"/>
                <a:cs typeface="Calibri" panose="020F0502020204030204" pitchFamily="34" charset="0"/>
              </a:rPr>
              <a:t>Find the employees who are available at SC after 2:00:00 on 14th may,2023 and assign duty to the first available employee to work for </a:t>
            </a:r>
            <a:r>
              <a:rPr lang="en-US" sz="1600" b="1" dirty="0" err="1">
                <a:latin typeface="Calibri" panose="020F0502020204030204" pitchFamily="34" charset="0"/>
                <a:ea typeface="Calibri" panose="020F0502020204030204" pitchFamily="34" charset="0"/>
                <a:cs typeface="Calibri" panose="020F0502020204030204" pitchFamily="34" charset="0"/>
              </a:rPr>
              <a:t>train_no</a:t>
            </a:r>
            <a:r>
              <a:rPr lang="en-US" sz="1600" b="1" dirty="0">
                <a:latin typeface="Calibri" panose="020F0502020204030204" pitchFamily="34" charset="0"/>
                <a:ea typeface="Calibri" panose="020F0502020204030204" pitchFamily="34" charset="0"/>
                <a:cs typeface="Calibri" panose="020F0502020204030204" pitchFamily="34" charset="0"/>
              </a:rPr>
              <a:t> ‘12721’ at 09:00:00.</a:t>
            </a:r>
          </a:p>
          <a:p>
            <a:endParaRPr lang="en-US" sz="1600" b="1"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DECLARE</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C OFFDUTY.CREW_ID%TYPE;</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BEGIN</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SELECT CREW_ID INTO C FROM OFFDUTY</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WHERE ISLIVE='Y' AND AVAIL_AT='SC' AND AVAILABLE&gt;'14-05-2023 02:00:00’</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ORDER BY AVAILABLE </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FETCH FIRST 1 ROW ONLY;</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INSERT INTO ONDUTY VALUES(C,TIMESTAMP'2023-05-14 09:00:00',21342,12721,'SC','Y’);</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EXCEPTION </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WHEN NO_DATA_FOUND THEN</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DBMS_OUTPUT.PUT_LINE('NO CREW AVAILABLE!!’);</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END;</a:t>
            </a:r>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59690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53B05A-61B9-8920-73B9-B01A25BD93CB}"/>
              </a:ext>
            </a:extLst>
          </p:cNvPr>
          <p:cNvPicPr>
            <a:picLocks noChangeAspect="1"/>
          </p:cNvPicPr>
          <p:nvPr/>
        </p:nvPicPr>
        <p:blipFill>
          <a:blip r:embed="rId2"/>
          <a:stretch>
            <a:fillRect/>
          </a:stretch>
        </p:blipFill>
        <p:spPr>
          <a:xfrm>
            <a:off x="571817" y="522605"/>
            <a:ext cx="2757805" cy="1096010"/>
          </a:xfrm>
          <a:prstGeom prst="rect">
            <a:avLst/>
          </a:prstGeom>
        </p:spPr>
      </p:pic>
      <p:pic>
        <p:nvPicPr>
          <p:cNvPr id="4" name="Picture 3">
            <a:extLst>
              <a:ext uri="{FF2B5EF4-FFF2-40B4-BE49-F238E27FC236}">
                <a16:creationId xmlns:a16="http://schemas.microsoft.com/office/drawing/2014/main" id="{FAAA0D62-8D22-8BC7-A073-A6FD4BBDF4C3}"/>
              </a:ext>
            </a:extLst>
          </p:cNvPr>
          <p:cNvPicPr>
            <a:picLocks noChangeAspect="1"/>
          </p:cNvPicPr>
          <p:nvPr/>
        </p:nvPicPr>
        <p:blipFill>
          <a:blip r:embed="rId3"/>
          <a:stretch>
            <a:fillRect/>
          </a:stretch>
        </p:blipFill>
        <p:spPr>
          <a:xfrm>
            <a:off x="571817" y="1723072"/>
            <a:ext cx="5731510" cy="2977515"/>
          </a:xfrm>
          <a:prstGeom prst="rect">
            <a:avLst/>
          </a:prstGeom>
        </p:spPr>
      </p:pic>
    </p:spTree>
    <p:extLst>
      <p:ext uri="{BB962C8B-B14F-4D97-AF65-F5344CB8AC3E}">
        <p14:creationId xmlns:p14="http://schemas.microsoft.com/office/powerpoint/2010/main" val="989888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B759B49-0578-AC8E-F8DE-1150D8A05278}"/>
              </a:ext>
            </a:extLst>
          </p:cNvPr>
          <p:cNvSpPr txBox="1"/>
          <p:nvPr/>
        </p:nvSpPr>
        <p:spPr>
          <a:xfrm>
            <a:off x="434342" y="174932"/>
            <a:ext cx="8442960" cy="5986254"/>
          </a:xfrm>
          <a:prstGeom prst="rect">
            <a:avLst/>
          </a:prstGeom>
          <a:noFill/>
        </p:spPr>
        <p:txBody>
          <a:bodyPr wrap="square">
            <a:spAutoFit/>
          </a:bodyPr>
          <a:lstStyle/>
          <a:p>
            <a:pPr>
              <a:lnSpc>
                <a:spcPct val="150000"/>
              </a:lnSpc>
            </a:pPr>
            <a:r>
              <a:rPr lang="en-US" sz="1600" b="1" dirty="0">
                <a:latin typeface="Calibri" panose="020F0502020204030204" pitchFamily="34" charset="0"/>
                <a:ea typeface="Calibri" panose="020F0502020204030204" pitchFamily="34" charset="0"/>
                <a:cs typeface="Calibri" panose="020F0502020204030204" pitchFamily="34" charset="0"/>
              </a:rPr>
              <a:t> Write a PL/ SQL block to know whether an employee E is available at/before time T or not. </a:t>
            </a:r>
          </a:p>
          <a:p>
            <a:pPr>
              <a:lnSpc>
                <a:spcPct val="150000"/>
              </a:lnSpc>
            </a:pPr>
            <a:r>
              <a:rPr lang="en-US" sz="1600" b="1" dirty="0">
                <a:latin typeface="Calibri" panose="020F0502020204030204" pitchFamily="34" charset="0"/>
                <a:ea typeface="Calibri" panose="020F0502020204030204" pitchFamily="34" charset="0"/>
                <a:cs typeface="Calibri" panose="020F0502020204030204" pitchFamily="34" charset="0"/>
              </a:rPr>
              <a:t>If Available display the available time.</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DECLARE</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E CREW.CREW_ID%TYPE;</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T TIMESTAMP;</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A TIMESTAMP;</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BEGINE:=&amp;E;</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T:=&amp;T;</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SELECT AVAILABLE INTO A FROM OFFDUTY</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WHERE CREW_ID=E AND AVAILABLE&lt;T AND ISLIVE='Y’;</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DBMS_OUTPUT.PUT_LINE('AVAILABLE AT '||A);</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EXCEPTION</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WHEN NO_DATA_FOUND THEN</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DBMS_OUTPUT.PUT_LINE(E|| 'IS NOT AVAILABLE BEFORE '||T);</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END;</a:t>
            </a:r>
          </a:p>
          <a:p>
            <a:endParaRPr lang="en-US" dirty="0"/>
          </a:p>
          <a:p>
            <a:endParaRPr lang="en-US" sz="1200" dirty="0"/>
          </a:p>
          <a:p>
            <a:endParaRPr lang="en-US" sz="1200" dirty="0"/>
          </a:p>
          <a:p>
            <a:endParaRPr lang="en-US" sz="1200" dirty="0"/>
          </a:p>
          <a:p>
            <a:endParaRPr lang="en-IN" sz="1200" dirty="0"/>
          </a:p>
        </p:txBody>
      </p:sp>
    </p:spTree>
    <p:extLst>
      <p:ext uri="{BB962C8B-B14F-4D97-AF65-F5344CB8AC3E}">
        <p14:creationId xmlns:p14="http://schemas.microsoft.com/office/powerpoint/2010/main" val="2566897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118CA6-F2E3-82AF-ED84-B72B3E3FC0F4}"/>
              </a:ext>
            </a:extLst>
          </p:cNvPr>
          <p:cNvPicPr>
            <a:picLocks noChangeAspect="1"/>
          </p:cNvPicPr>
          <p:nvPr/>
        </p:nvPicPr>
        <p:blipFill>
          <a:blip r:embed="rId2"/>
          <a:stretch>
            <a:fillRect/>
          </a:stretch>
        </p:blipFill>
        <p:spPr>
          <a:xfrm>
            <a:off x="910589" y="736600"/>
            <a:ext cx="5290071" cy="3248660"/>
          </a:xfrm>
          <a:prstGeom prst="rect">
            <a:avLst/>
          </a:prstGeom>
        </p:spPr>
      </p:pic>
    </p:spTree>
    <p:extLst>
      <p:ext uri="{BB962C8B-B14F-4D97-AF65-F5344CB8AC3E}">
        <p14:creationId xmlns:p14="http://schemas.microsoft.com/office/powerpoint/2010/main" val="1645817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B759B49-0578-AC8E-F8DE-1150D8A05278}"/>
              </a:ext>
            </a:extLst>
          </p:cNvPr>
          <p:cNvSpPr txBox="1"/>
          <p:nvPr/>
        </p:nvSpPr>
        <p:spPr>
          <a:xfrm>
            <a:off x="541020" y="426720"/>
            <a:ext cx="8244840" cy="4485843"/>
          </a:xfrm>
          <a:prstGeom prst="rect">
            <a:avLst/>
          </a:prstGeom>
          <a:noFill/>
        </p:spPr>
        <p:txBody>
          <a:bodyPr wrap="square">
            <a:spAutoFit/>
          </a:bodyPr>
          <a:lstStyle/>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 </a:t>
            </a:r>
            <a:r>
              <a:rPr lang="en-US" sz="1600" b="1" dirty="0">
                <a:latin typeface="Calibri" panose="020F0502020204030204" pitchFamily="34" charset="0"/>
                <a:ea typeface="Calibri" panose="020F0502020204030204" pitchFamily="34" charset="0"/>
                <a:cs typeface="Calibri" panose="020F0502020204030204" pitchFamily="34" charset="0"/>
              </a:rPr>
              <a:t>Write a PL/SQL block to find the employee’s current status</a:t>
            </a:r>
            <a:r>
              <a:rPr lang="en-US" dirty="0">
                <a:latin typeface="Calibri" panose="020F0502020204030204" pitchFamily="34" charset="0"/>
                <a:ea typeface="Calibri" panose="020F0502020204030204" pitchFamily="34" charset="0"/>
                <a:cs typeface="Calibri" panose="020F0502020204030204" pitchFamily="34" charset="0"/>
              </a:rPr>
              <a:t>.</a:t>
            </a:r>
          </a:p>
          <a:p>
            <a:pPr>
              <a:lnSpc>
                <a:spcPct val="150000"/>
              </a:lnSpc>
            </a:pPr>
            <a:r>
              <a:rPr lang="en-US" sz="1200" dirty="0">
                <a:latin typeface="Calibri" panose="020F0502020204030204" pitchFamily="34" charset="0"/>
                <a:ea typeface="Calibri" panose="020F0502020204030204" pitchFamily="34" charset="0"/>
                <a:cs typeface="Calibri" panose="020F0502020204030204" pitchFamily="34" charset="0"/>
              </a:rPr>
              <a:t>DECLARE</a:t>
            </a:r>
          </a:p>
          <a:p>
            <a:pPr>
              <a:lnSpc>
                <a:spcPct val="150000"/>
              </a:lnSpc>
            </a:pPr>
            <a:r>
              <a:rPr lang="en-US" sz="1200" dirty="0">
                <a:latin typeface="Calibri" panose="020F0502020204030204" pitchFamily="34" charset="0"/>
                <a:ea typeface="Calibri" panose="020F0502020204030204" pitchFamily="34" charset="0"/>
                <a:cs typeface="Calibri" panose="020F0502020204030204" pitchFamily="34" charset="0"/>
              </a:rPr>
              <a:t>FLAG INTEGER DEFAULT 1;</a:t>
            </a:r>
          </a:p>
          <a:p>
            <a:pPr>
              <a:lnSpc>
                <a:spcPct val="150000"/>
              </a:lnSpc>
            </a:pPr>
            <a:r>
              <a:rPr lang="en-US" sz="1200" dirty="0">
                <a:latin typeface="Calibri" panose="020F0502020204030204" pitchFamily="34" charset="0"/>
                <a:ea typeface="Calibri" panose="020F0502020204030204" pitchFamily="34" charset="0"/>
                <a:cs typeface="Calibri" panose="020F0502020204030204" pitchFamily="34" charset="0"/>
              </a:rPr>
              <a:t>E CREW.CREW_ID%TYPE:=&amp;E;</a:t>
            </a:r>
          </a:p>
          <a:p>
            <a:pPr>
              <a:lnSpc>
                <a:spcPct val="150000"/>
              </a:lnSpc>
            </a:pPr>
            <a:r>
              <a:rPr lang="en-US" sz="1200" dirty="0">
                <a:latin typeface="Calibri" panose="020F0502020204030204" pitchFamily="34" charset="0"/>
                <a:ea typeface="Calibri" panose="020F0502020204030204" pitchFamily="34" charset="0"/>
                <a:cs typeface="Calibri" panose="020F0502020204030204" pitchFamily="34" charset="0"/>
              </a:rPr>
              <a:t>CURSOR C1 IS SELECT * FROM ONDUTY WHERE CREW_ID=E AND ISLIVE='Y’;</a:t>
            </a:r>
          </a:p>
          <a:p>
            <a:pPr>
              <a:lnSpc>
                <a:spcPct val="150000"/>
              </a:lnSpc>
            </a:pPr>
            <a:r>
              <a:rPr lang="en-US" sz="1200" dirty="0">
                <a:latin typeface="Calibri" panose="020F0502020204030204" pitchFamily="34" charset="0"/>
                <a:ea typeface="Calibri" panose="020F0502020204030204" pitchFamily="34" charset="0"/>
                <a:cs typeface="Calibri" panose="020F0502020204030204" pitchFamily="34" charset="0"/>
              </a:rPr>
              <a:t>CURSOR C2 IS SELECT * FROM OFFDUTY WHERE CREW_ID=E AND ISLIVE='Y’;</a:t>
            </a:r>
          </a:p>
          <a:p>
            <a:pPr>
              <a:lnSpc>
                <a:spcPct val="150000"/>
              </a:lnSpc>
            </a:pPr>
            <a:r>
              <a:rPr lang="en-US" sz="1200" dirty="0">
                <a:latin typeface="Calibri" panose="020F0502020204030204" pitchFamily="34" charset="0"/>
                <a:ea typeface="Calibri" panose="020F0502020204030204" pitchFamily="34" charset="0"/>
                <a:cs typeface="Calibri" panose="020F0502020204030204" pitchFamily="34" charset="0"/>
              </a:rPr>
              <a:t>CURSOR C3 IS SELECT * FROM TRAINEE WHERE CREW_ID=E;</a:t>
            </a:r>
          </a:p>
          <a:p>
            <a:pPr>
              <a:lnSpc>
                <a:spcPct val="150000"/>
              </a:lnSpc>
            </a:pPr>
            <a:r>
              <a:rPr lang="en-US" sz="1200" dirty="0">
                <a:latin typeface="Calibri" panose="020F0502020204030204" pitchFamily="34" charset="0"/>
                <a:ea typeface="Calibri" panose="020F0502020204030204" pitchFamily="34" charset="0"/>
                <a:cs typeface="Calibri" panose="020F0502020204030204" pitchFamily="34" charset="0"/>
              </a:rPr>
              <a:t>R1 ONDUTY%ROWTYPE;</a:t>
            </a:r>
          </a:p>
          <a:p>
            <a:pPr>
              <a:lnSpc>
                <a:spcPct val="150000"/>
              </a:lnSpc>
            </a:pPr>
            <a:r>
              <a:rPr lang="en-US" sz="1200" dirty="0">
                <a:latin typeface="Calibri" panose="020F0502020204030204" pitchFamily="34" charset="0"/>
                <a:ea typeface="Calibri" panose="020F0502020204030204" pitchFamily="34" charset="0"/>
                <a:cs typeface="Calibri" panose="020F0502020204030204" pitchFamily="34" charset="0"/>
              </a:rPr>
              <a:t>R2 OFFDUTY%ROWTYPE;</a:t>
            </a:r>
          </a:p>
          <a:p>
            <a:pPr>
              <a:lnSpc>
                <a:spcPct val="150000"/>
              </a:lnSpc>
            </a:pPr>
            <a:r>
              <a:rPr lang="en-US" sz="1200" dirty="0">
                <a:latin typeface="Calibri" panose="020F0502020204030204" pitchFamily="34" charset="0"/>
                <a:ea typeface="Calibri" panose="020F0502020204030204" pitchFamily="34" charset="0"/>
                <a:cs typeface="Calibri" panose="020F0502020204030204" pitchFamily="34" charset="0"/>
              </a:rPr>
              <a:t>R3 TRAINEE%ROWTYPE;</a:t>
            </a:r>
          </a:p>
          <a:p>
            <a:pPr>
              <a:lnSpc>
                <a:spcPct val="150000"/>
              </a:lnSpc>
            </a:pPr>
            <a:r>
              <a:rPr lang="en-US" sz="1200" dirty="0">
                <a:latin typeface="Calibri" panose="020F0502020204030204" pitchFamily="34" charset="0"/>
                <a:ea typeface="Calibri" panose="020F0502020204030204" pitchFamily="34" charset="0"/>
                <a:cs typeface="Calibri" panose="020F0502020204030204" pitchFamily="34" charset="0"/>
              </a:rPr>
              <a:t>BEGIN</a:t>
            </a:r>
          </a:p>
          <a:p>
            <a:pPr>
              <a:lnSpc>
                <a:spcPct val="150000"/>
              </a:lnSpc>
            </a:pPr>
            <a:r>
              <a:rPr lang="en-US" sz="1200" dirty="0">
                <a:latin typeface="Calibri" panose="020F0502020204030204" pitchFamily="34" charset="0"/>
                <a:ea typeface="Calibri" panose="020F0502020204030204" pitchFamily="34" charset="0"/>
                <a:cs typeface="Calibri" panose="020F0502020204030204" pitchFamily="34" charset="0"/>
              </a:rPr>
              <a:t>OPEN C1;</a:t>
            </a:r>
          </a:p>
          <a:p>
            <a:pPr>
              <a:lnSpc>
                <a:spcPct val="150000"/>
              </a:lnSpc>
            </a:pPr>
            <a:r>
              <a:rPr lang="en-US" sz="1200" dirty="0">
                <a:latin typeface="Calibri" panose="020F0502020204030204" pitchFamily="34" charset="0"/>
                <a:ea typeface="Calibri" panose="020F0502020204030204" pitchFamily="34" charset="0"/>
                <a:cs typeface="Calibri" panose="020F0502020204030204" pitchFamily="34" charset="0"/>
              </a:rPr>
              <a:t>OPEN C2;</a:t>
            </a:r>
          </a:p>
          <a:p>
            <a:pPr>
              <a:lnSpc>
                <a:spcPct val="150000"/>
              </a:lnSpc>
            </a:pPr>
            <a:r>
              <a:rPr lang="en-US" sz="1200" dirty="0">
                <a:latin typeface="Calibri" panose="020F0502020204030204" pitchFamily="34" charset="0"/>
                <a:ea typeface="Calibri" panose="020F0502020204030204" pitchFamily="34" charset="0"/>
                <a:cs typeface="Calibri" panose="020F0502020204030204" pitchFamily="34" charset="0"/>
              </a:rPr>
              <a:t>OPEN C3;</a:t>
            </a:r>
          </a:p>
          <a:p>
            <a:pPr>
              <a:lnSpc>
                <a:spcPct val="150000"/>
              </a:lnSpc>
            </a:pPr>
            <a:r>
              <a:rPr lang="en-US" sz="1200" dirty="0">
                <a:latin typeface="Calibri" panose="020F0502020204030204" pitchFamily="34" charset="0"/>
                <a:ea typeface="Calibri" panose="020F0502020204030204" pitchFamily="34" charset="0"/>
                <a:cs typeface="Calibri" panose="020F0502020204030204" pitchFamily="34" charset="0"/>
              </a:rPr>
              <a:t>FETCH C1 INTO R1;IF C1%NOTFOUNDTHEN FETCH C2 INTO R2;</a:t>
            </a:r>
          </a:p>
          <a:p>
            <a:endParaRPr lang="en-IN" sz="1100" dirty="0"/>
          </a:p>
        </p:txBody>
      </p:sp>
    </p:spTree>
    <p:extLst>
      <p:ext uri="{BB962C8B-B14F-4D97-AF65-F5344CB8AC3E}">
        <p14:creationId xmlns:p14="http://schemas.microsoft.com/office/powerpoint/2010/main" val="2154018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A1C37C-B89C-CC07-130D-41B2B1DB620D}"/>
              </a:ext>
            </a:extLst>
          </p:cNvPr>
          <p:cNvSpPr>
            <a:spLocks noGrp="1"/>
          </p:cNvSpPr>
          <p:nvPr>
            <p:ph type="title"/>
          </p:nvPr>
        </p:nvSpPr>
        <p:spPr/>
        <p:txBody>
          <a:bodyPr/>
          <a:lstStyle/>
          <a:p>
            <a:br>
              <a:rPr lang="en-IN" dirty="0"/>
            </a:br>
            <a:endParaRPr lang="en-IN" dirty="0"/>
          </a:p>
        </p:txBody>
      </p:sp>
      <p:sp>
        <p:nvSpPr>
          <p:cNvPr id="7" name="TextBox 6">
            <a:extLst>
              <a:ext uri="{FF2B5EF4-FFF2-40B4-BE49-F238E27FC236}">
                <a16:creationId xmlns:a16="http://schemas.microsoft.com/office/drawing/2014/main" id="{8E9EA265-C5D0-5C0E-B190-9C64EC3A6E7C}"/>
              </a:ext>
            </a:extLst>
          </p:cNvPr>
          <p:cNvSpPr txBox="1"/>
          <p:nvPr/>
        </p:nvSpPr>
        <p:spPr>
          <a:xfrm>
            <a:off x="297180" y="-97810"/>
            <a:ext cx="9319260" cy="5090304"/>
          </a:xfrm>
          <a:prstGeom prst="rect">
            <a:avLst/>
          </a:prstGeom>
          <a:noFill/>
        </p:spPr>
        <p:txBody>
          <a:bodyPr wrap="square">
            <a:spAutoFit/>
          </a:bodyPr>
          <a:lstStyle/>
          <a:p>
            <a:pPr>
              <a:lnSpc>
                <a:spcPct val="150000"/>
              </a:lnSpc>
            </a:pPr>
            <a:endParaRPr lang="en-US" sz="1400" dirty="0"/>
          </a:p>
          <a:p>
            <a:pPr>
              <a:lnSpc>
                <a:spcPct val="150000"/>
              </a:lnSpc>
            </a:pPr>
            <a:r>
              <a:rPr lang="en-US" sz="1400" dirty="0">
                <a:latin typeface="Calibri" panose="020F0502020204030204" pitchFamily="34" charset="0"/>
                <a:ea typeface="Calibri" panose="020F0502020204030204" pitchFamily="34" charset="0"/>
                <a:cs typeface="Calibri" panose="020F0502020204030204" pitchFamily="34" charset="0"/>
              </a:rPr>
              <a:t>IF C2%NOTFOUNDTHENFETCH C3 INTO R3;</a:t>
            </a:r>
          </a:p>
          <a:p>
            <a:pPr>
              <a:lnSpc>
                <a:spcPct val="150000"/>
              </a:lnSpc>
            </a:pPr>
            <a:r>
              <a:rPr lang="en-US" sz="1400" dirty="0">
                <a:latin typeface="Calibri" panose="020F0502020204030204" pitchFamily="34" charset="0"/>
                <a:ea typeface="Calibri" panose="020F0502020204030204" pitchFamily="34" charset="0"/>
                <a:cs typeface="Calibri" panose="020F0502020204030204" pitchFamily="34" charset="0"/>
              </a:rPr>
              <a:t>IF C3%NOTFOUND THEN</a:t>
            </a:r>
          </a:p>
          <a:p>
            <a:pPr>
              <a:lnSpc>
                <a:spcPct val="150000"/>
              </a:lnSpc>
            </a:pPr>
            <a:r>
              <a:rPr lang="en-US" sz="1400" dirty="0">
                <a:latin typeface="Calibri" panose="020F0502020204030204" pitchFamily="34" charset="0"/>
                <a:ea typeface="Calibri" panose="020F0502020204030204" pitchFamily="34" charset="0"/>
                <a:cs typeface="Calibri" panose="020F0502020204030204" pitchFamily="34" charset="0"/>
              </a:rPr>
              <a:t>DBMS_OUTPUT.PUT_LINE('EMPLOYEE NOT FOUND!’);</a:t>
            </a:r>
          </a:p>
          <a:p>
            <a:pPr>
              <a:lnSpc>
                <a:spcPct val="150000"/>
              </a:lnSpc>
            </a:pPr>
            <a:r>
              <a:rPr lang="en-US" sz="1400" dirty="0">
                <a:latin typeface="Calibri" panose="020F0502020204030204" pitchFamily="34" charset="0"/>
                <a:ea typeface="Calibri" panose="020F0502020204030204" pitchFamily="34" charset="0"/>
                <a:cs typeface="Calibri" panose="020F0502020204030204" pitchFamily="34" charset="0"/>
              </a:rPr>
              <a:t>ELSE</a:t>
            </a:r>
          </a:p>
          <a:p>
            <a:pPr>
              <a:lnSpc>
                <a:spcPct val="150000"/>
              </a:lnSpc>
            </a:pPr>
            <a:r>
              <a:rPr lang="en-US" sz="1400" dirty="0">
                <a:latin typeface="Calibri" panose="020F0502020204030204" pitchFamily="34" charset="0"/>
                <a:ea typeface="Calibri" panose="020F0502020204030204" pitchFamily="34" charset="0"/>
                <a:cs typeface="Calibri" panose="020F0502020204030204" pitchFamily="34" charset="0"/>
              </a:rPr>
              <a:t>DBMS_OUTPUT.PUT_LINE('EMPLOYEE IS UNDER TRAINING’);</a:t>
            </a:r>
          </a:p>
          <a:p>
            <a:pPr>
              <a:lnSpc>
                <a:spcPct val="150000"/>
              </a:lnSpc>
            </a:pPr>
            <a:r>
              <a:rPr lang="en-US" sz="1400" dirty="0">
                <a:latin typeface="Calibri" panose="020F0502020204030204" pitchFamily="34" charset="0"/>
                <a:ea typeface="Calibri" panose="020F0502020204030204" pitchFamily="34" charset="0"/>
                <a:cs typeface="Calibri" panose="020F0502020204030204" pitchFamily="34" charset="0"/>
              </a:rPr>
              <a:t>END IF;</a:t>
            </a:r>
            <a:endParaRPr lang="en-IN"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IN" sz="1200" dirty="0">
                <a:latin typeface="Calibri" panose="020F0502020204030204" pitchFamily="34" charset="0"/>
                <a:ea typeface="Calibri" panose="020F0502020204030204" pitchFamily="34" charset="0"/>
                <a:cs typeface="Calibri" panose="020F0502020204030204" pitchFamily="34" charset="0"/>
              </a:rPr>
              <a:t>ELSE</a:t>
            </a:r>
          </a:p>
          <a:p>
            <a:pPr>
              <a:lnSpc>
                <a:spcPct val="150000"/>
              </a:lnSpc>
            </a:pPr>
            <a:r>
              <a:rPr lang="en-IN" sz="1200" dirty="0">
                <a:latin typeface="Calibri" panose="020F0502020204030204" pitchFamily="34" charset="0"/>
                <a:ea typeface="Calibri" panose="020F0502020204030204" pitchFamily="34" charset="0"/>
                <a:cs typeface="Calibri" panose="020F0502020204030204" pitchFamily="34" charset="0"/>
              </a:rPr>
              <a:t>DBMS_OUTPUT.PUT_LINE('EMPLOYEE IS OFFDUTY ,WILL BE AVAILABLE AFTER '||R2.AVAILABLE);</a:t>
            </a:r>
          </a:p>
          <a:p>
            <a:pPr>
              <a:lnSpc>
                <a:spcPct val="150000"/>
              </a:lnSpc>
            </a:pPr>
            <a:r>
              <a:rPr lang="en-IN" sz="1200" dirty="0">
                <a:latin typeface="Calibri" panose="020F0502020204030204" pitchFamily="34" charset="0"/>
                <a:ea typeface="Calibri" panose="020F0502020204030204" pitchFamily="34" charset="0"/>
                <a:cs typeface="Calibri" panose="020F0502020204030204" pitchFamily="34" charset="0"/>
              </a:rPr>
              <a:t>END IF;</a:t>
            </a:r>
          </a:p>
          <a:p>
            <a:pPr>
              <a:lnSpc>
                <a:spcPct val="150000"/>
              </a:lnSpc>
            </a:pPr>
            <a:r>
              <a:rPr lang="en-IN" sz="1200" dirty="0">
                <a:latin typeface="Calibri" panose="020F0502020204030204" pitchFamily="34" charset="0"/>
                <a:ea typeface="Calibri" panose="020F0502020204030204" pitchFamily="34" charset="0"/>
                <a:cs typeface="Calibri" panose="020F0502020204030204" pitchFamily="34" charset="0"/>
              </a:rPr>
              <a:t>ELSE DBMS_OUTPUT.PUT_LINE('EMPLOYEE IS ON DUTY WORKING ON '||R1.TRAIN_NO||' SIGN ON AT '||R1.SIGNON);</a:t>
            </a:r>
          </a:p>
          <a:p>
            <a:pPr>
              <a:lnSpc>
                <a:spcPct val="150000"/>
              </a:lnSpc>
            </a:pPr>
            <a:r>
              <a:rPr lang="en-IN" sz="1200" dirty="0">
                <a:latin typeface="Calibri" panose="020F0502020204030204" pitchFamily="34" charset="0"/>
                <a:ea typeface="Calibri" panose="020F0502020204030204" pitchFamily="34" charset="0"/>
                <a:cs typeface="Calibri" panose="020F0502020204030204" pitchFamily="34" charset="0"/>
              </a:rPr>
              <a:t>END IF;</a:t>
            </a:r>
          </a:p>
          <a:p>
            <a:pPr>
              <a:lnSpc>
                <a:spcPct val="150000"/>
              </a:lnSpc>
            </a:pPr>
            <a:r>
              <a:rPr lang="en-IN" sz="1200" dirty="0">
                <a:latin typeface="Calibri" panose="020F0502020204030204" pitchFamily="34" charset="0"/>
                <a:ea typeface="Calibri" panose="020F0502020204030204" pitchFamily="34" charset="0"/>
                <a:cs typeface="Calibri" panose="020F0502020204030204" pitchFamily="34" charset="0"/>
              </a:rPr>
              <a:t>CLOSE C1;</a:t>
            </a:r>
          </a:p>
          <a:p>
            <a:pPr>
              <a:lnSpc>
                <a:spcPct val="150000"/>
              </a:lnSpc>
            </a:pPr>
            <a:r>
              <a:rPr lang="en-IN" sz="1200" dirty="0">
                <a:latin typeface="Calibri" panose="020F0502020204030204" pitchFamily="34" charset="0"/>
                <a:ea typeface="Calibri" panose="020F0502020204030204" pitchFamily="34" charset="0"/>
                <a:cs typeface="Calibri" panose="020F0502020204030204" pitchFamily="34" charset="0"/>
              </a:rPr>
              <a:t>CLOSE C2;</a:t>
            </a:r>
          </a:p>
          <a:p>
            <a:pPr>
              <a:lnSpc>
                <a:spcPct val="150000"/>
              </a:lnSpc>
            </a:pPr>
            <a:r>
              <a:rPr lang="en-IN" sz="1200" dirty="0">
                <a:latin typeface="Calibri" panose="020F0502020204030204" pitchFamily="34" charset="0"/>
                <a:ea typeface="Calibri" panose="020F0502020204030204" pitchFamily="34" charset="0"/>
                <a:cs typeface="Calibri" panose="020F0502020204030204" pitchFamily="34" charset="0"/>
              </a:rPr>
              <a:t>CLOSE C3;</a:t>
            </a:r>
          </a:p>
          <a:p>
            <a:pPr>
              <a:lnSpc>
                <a:spcPct val="150000"/>
              </a:lnSpc>
            </a:pPr>
            <a:r>
              <a:rPr lang="en-IN" sz="1200" dirty="0">
                <a:latin typeface="Calibri" panose="020F0502020204030204" pitchFamily="34" charset="0"/>
                <a:ea typeface="Calibri" panose="020F0502020204030204" pitchFamily="34" charset="0"/>
                <a:cs typeface="Calibri" panose="020F0502020204030204" pitchFamily="34" charset="0"/>
              </a:rPr>
              <a:t>END;</a:t>
            </a:r>
          </a:p>
          <a:p>
            <a:pPr>
              <a:lnSpc>
                <a:spcPct val="150000"/>
              </a:lnSpc>
            </a:pPr>
            <a:r>
              <a:rPr lang="en-IN" sz="1200" dirty="0">
                <a:latin typeface="Calibri" panose="020F0502020204030204" pitchFamily="34" charset="0"/>
                <a:ea typeface="Calibri" panose="020F0502020204030204" pitchFamily="34" charset="0"/>
                <a:cs typeface="Calibri" panose="020F0502020204030204" pitchFamily="34" charset="0"/>
              </a:rPr>
              <a:t>FOR EMPLOYEE ‘SC6789’</a:t>
            </a:r>
          </a:p>
        </p:txBody>
      </p:sp>
      <p:pic>
        <p:nvPicPr>
          <p:cNvPr id="2" name="Picture 1">
            <a:extLst>
              <a:ext uri="{FF2B5EF4-FFF2-40B4-BE49-F238E27FC236}">
                <a16:creationId xmlns:a16="http://schemas.microsoft.com/office/drawing/2014/main" id="{80CF76CC-E511-DF8B-A7B0-284B923C96BD}"/>
              </a:ext>
            </a:extLst>
          </p:cNvPr>
          <p:cNvPicPr>
            <a:picLocks noChangeAspect="1"/>
          </p:cNvPicPr>
          <p:nvPr/>
        </p:nvPicPr>
        <p:blipFill rotWithShape="1">
          <a:blip r:embed="rId2"/>
          <a:srcRect t="7325"/>
          <a:stretch/>
        </p:blipFill>
        <p:spPr bwMode="auto">
          <a:xfrm>
            <a:off x="2385060" y="3579090"/>
            <a:ext cx="5143500" cy="7410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42393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8" name="Google Shape;348;p39"/>
          <p:cNvSpPr txBox="1">
            <a:spLocks noGrp="1"/>
          </p:cNvSpPr>
          <p:nvPr>
            <p:ph type="title" idx="4294967295"/>
          </p:nvPr>
        </p:nvSpPr>
        <p:spPr>
          <a:xfrm>
            <a:off x="915924" y="819723"/>
            <a:ext cx="5212080" cy="41624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b="0" dirty="0"/>
              <a:t>PROBLEM STATEMENT :</a:t>
            </a:r>
            <a:endParaRPr b="0" dirty="0"/>
          </a:p>
        </p:txBody>
      </p:sp>
      <p:sp>
        <p:nvSpPr>
          <p:cNvPr id="349" name="Google Shape;349;p39"/>
          <p:cNvSpPr txBox="1">
            <a:spLocks noGrp="1"/>
          </p:cNvSpPr>
          <p:nvPr>
            <p:ph type="body" idx="4294967295"/>
          </p:nvPr>
        </p:nvSpPr>
        <p:spPr>
          <a:xfrm>
            <a:off x="966216" y="1413510"/>
            <a:ext cx="7406640" cy="255651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dirty="0">
                <a:latin typeface="Calibri" panose="020F0502020204030204" pitchFamily="34" charset="0"/>
                <a:ea typeface="Calibri" panose="020F0502020204030204" pitchFamily="34" charset="0"/>
                <a:cs typeface="Calibri" panose="020F0502020204030204" pitchFamily="34" charset="0"/>
              </a:rPr>
              <a:t>Our comprehensive database system is designed to efficiently store and monitor critical details and status updates of railway crew. It provides a centralized platform for easy tracking of mileage, training, and medical fitness records, with an efficient algorithm that retrieves crew availability and enables duty assignments. The system also tracks crew movement on duty, recording distance covered for mileage updates. Our system ensures only medically and technically fit crew are assigned duties, enhancing railway safety and efficiency. Accurate records can be maintained, progress monitored, and salaries calculated based on performance.</a:t>
            </a:r>
            <a:endParaRPr sz="16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8" name="Google Shape;348;p39"/>
          <p:cNvSpPr txBox="1">
            <a:spLocks noGrp="1"/>
          </p:cNvSpPr>
          <p:nvPr>
            <p:ph type="title" idx="4294967295"/>
          </p:nvPr>
        </p:nvSpPr>
        <p:spPr>
          <a:xfrm>
            <a:off x="1958340" y="1778318"/>
            <a:ext cx="6850380" cy="137636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5400" b="0" dirty="0"/>
              <a:t>THANK YOU  </a:t>
            </a:r>
            <a:endParaRPr sz="5400" b="0" dirty="0"/>
          </a:p>
        </p:txBody>
      </p:sp>
    </p:spTree>
    <p:extLst>
      <p:ext uri="{BB962C8B-B14F-4D97-AF65-F5344CB8AC3E}">
        <p14:creationId xmlns:p14="http://schemas.microsoft.com/office/powerpoint/2010/main" val="3453814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47"/>
          <p:cNvSpPr txBox="1">
            <a:spLocks noGrp="1"/>
          </p:cNvSpPr>
          <p:nvPr>
            <p:ph type="body" idx="1"/>
          </p:nvPr>
        </p:nvSpPr>
        <p:spPr>
          <a:xfrm>
            <a:off x="1328100" y="3208848"/>
            <a:ext cx="3243900" cy="78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
            </a:r>
            <a:endParaRPr dirty="0"/>
          </a:p>
        </p:txBody>
      </p:sp>
      <p:sp>
        <p:nvSpPr>
          <p:cNvPr id="578" name="Google Shape;578;p47"/>
          <p:cNvSpPr txBox="1">
            <a:spLocks noGrp="1"/>
          </p:cNvSpPr>
          <p:nvPr>
            <p:ph type="body" idx="2"/>
          </p:nvPr>
        </p:nvSpPr>
        <p:spPr>
          <a:xfrm>
            <a:off x="1328100" y="1933098"/>
            <a:ext cx="3243900" cy="78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
            </a:r>
            <a:endParaRPr dirty="0"/>
          </a:p>
        </p:txBody>
      </p:sp>
      <p:sp>
        <p:nvSpPr>
          <p:cNvPr id="579" name="Google Shape;579;p47"/>
          <p:cNvSpPr txBox="1">
            <a:spLocks noGrp="1"/>
          </p:cNvSpPr>
          <p:nvPr>
            <p:ph type="subTitle" idx="3"/>
          </p:nvPr>
        </p:nvSpPr>
        <p:spPr>
          <a:xfrm>
            <a:off x="1099500" y="2945513"/>
            <a:ext cx="2298000" cy="3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47"/>
          <p:cNvSpPr txBox="1">
            <a:spLocks noGrp="1"/>
          </p:cNvSpPr>
          <p:nvPr>
            <p:ph type="subTitle" idx="4"/>
          </p:nvPr>
        </p:nvSpPr>
        <p:spPr>
          <a:xfrm>
            <a:off x="1099500" y="1669763"/>
            <a:ext cx="2298000" cy="3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47"/>
          <p:cNvSpPr txBox="1">
            <a:spLocks noGrp="1"/>
          </p:cNvSpPr>
          <p:nvPr>
            <p:ph type="title"/>
          </p:nvPr>
        </p:nvSpPr>
        <p:spPr>
          <a:xfrm>
            <a:off x="2590801" y="0"/>
            <a:ext cx="3944394" cy="31802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000" dirty="0"/>
              <a:t>ENTITY RELATIONSHIP MODEL</a:t>
            </a:r>
            <a:endParaRPr dirty="0"/>
          </a:p>
        </p:txBody>
      </p:sp>
      <p:pic>
        <p:nvPicPr>
          <p:cNvPr id="2" name="Picture 1">
            <a:extLst>
              <a:ext uri="{FF2B5EF4-FFF2-40B4-BE49-F238E27FC236}">
                <a16:creationId xmlns:a16="http://schemas.microsoft.com/office/drawing/2014/main" id="{3FAC006D-98FF-73FD-9A65-6918E571D477}"/>
              </a:ext>
            </a:extLst>
          </p:cNvPr>
          <p:cNvPicPr>
            <a:picLocks noChangeAspect="1"/>
          </p:cNvPicPr>
          <p:nvPr/>
        </p:nvPicPr>
        <p:blipFill>
          <a:blip r:embed="rId3"/>
          <a:stretch>
            <a:fillRect/>
          </a:stretch>
        </p:blipFill>
        <p:spPr>
          <a:xfrm>
            <a:off x="730436" y="466128"/>
            <a:ext cx="8229600" cy="4510065"/>
          </a:xfrm>
          <a:prstGeom prst="rect">
            <a:avLst/>
          </a:prstGeom>
        </p:spPr>
      </p:pic>
    </p:spTree>
    <p:extLst>
      <p:ext uri="{BB962C8B-B14F-4D97-AF65-F5344CB8AC3E}">
        <p14:creationId xmlns:p14="http://schemas.microsoft.com/office/powerpoint/2010/main" val="3357949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47"/>
          <p:cNvSpPr txBox="1">
            <a:spLocks noGrp="1"/>
          </p:cNvSpPr>
          <p:nvPr>
            <p:ph type="body" idx="1"/>
          </p:nvPr>
        </p:nvSpPr>
        <p:spPr>
          <a:xfrm>
            <a:off x="1328100" y="3208848"/>
            <a:ext cx="3243900" cy="78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
            </a:r>
            <a:endParaRPr dirty="0"/>
          </a:p>
        </p:txBody>
      </p:sp>
      <p:sp>
        <p:nvSpPr>
          <p:cNvPr id="578" name="Google Shape;578;p47"/>
          <p:cNvSpPr txBox="1">
            <a:spLocks noGrp="1"/>
          </p:cNvSpPr>
          <p:nvPr>
            <p:ph type="body" idx="2"/>
          </p:nvPr>
        </p:nvSpPr>
        <p:spPr>
          <a:xfrm>
            <a:off x="6660900" y="248524"/>
            <a:ext cx="3243900" cy="78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
            </a:r>
            <a:endParaRPr dirty="0"/>
          </a:p>
        </p:txBody>
      </p:sp>
      <p:sp>
        <p:nvSpPr>
          <p:cNvPr id="581" name="Google Shape;581;p47"/>
          <p:cNvSpPr txBox="1">
            <a:spLocks noGrp="1"/>
          </p:cNvSpPr>
          <p:nvPr>
            <p:ph type="title"/>
          </p:nvPr>
        </p:nvSpPr>
        <p:spPr>
          <a:xfrm>
            <a:off x="3047774" y="189278"/>
            <a:ext cx="3150046" cy="10438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000" dirty="0"/>
              <a:t>RELATIONAL SCHEMA  </a:t>
            </a:r>
            <a:endParaRPr sz="2000" dirty="0"/>
          </a:p>
        </p:txBody>
      </p:sp>
      <p:pic>
        <p:nvPicPr>
          <p:cNvPr id="3" name="Picture 2">
            <a:extLst>
              <a:ext uri="{FF2B5EF4-FFF2-40B4-BE49-F238E27FC236}">
                <a16:creationId xmlns:a16="http://schemas.microsoft.com/office/drawing/2014/main" id="{7439979F-3AFA-E0E7-156D-A4E2F75CE0AE}"/>
              </a:ext>
            </a:extLst>
          </p:cNvPr>
          <p:cNvPicPr>
            <a:picLocks noChangeAspect="1"/>
          </p:cNvPicPr>
          <p:nvPr/>
        </p:nvPicPr>
        <p:blipFill>
          <a:blip r:embed="rId3"/>
          <a:stretch>
            <a:fillRect/>
          </a:stretch>
        </p:blipFill>
        <p:spPr>
          <a:xfrm>
            <a:off x="440497" y="443180"/>
            <a:ext cx="14750805" cy="685774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9A9A37-D676-2EFE-200B-D8B544AE1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689" y="518040"/>
            <a:ext cx="6948153" cy="3952875"/>
          </a:xfrm>
          <a:prstGeom prst="rect">
            <a:avLst/>
          </a:prstGeom>
        </p:spPr>
      </p:pic>
    </p:spTree>
    <p:extLst>
      <p:ext uri="{BB962C8B-B14F-4D97-AF65-F5344CB8AC3E}">
        <p14:creationId xmlns:p14="http://schemas.microsoft.com/office/powerpoint/2010/main" val="737242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6" name="TextBox 5">
            <a:extLst>
              <a:ext uri="{FF2B5EF4-FFF2-40B4-BE49-F238E27FC236}">
                <a16:creationId xmlns:a16="http://schemas.microsoft.com/office/drawing/2014/main" id="{A5D95287-7DBD-3BA5-5F81-9D286417CCE4}"/>
              </a:ext>
            </a:extLst>
          </p:cNvPr>
          <p:cNvSpPr txBox="1"/>
          <p:nvPr/>
        </p:nvSpPr>
        <p:spPr>
          <a:xfrm>
            <a:off x="426849" y="-219577"/>
            <a:ext cx="7561319" cy="5445017"/>
          </a:xfrm>
          <a:prstGeom prst="rect">
            <a:avLst/>
          </a:prstGeom>
          <a:noFill/>
        </p:spPr>
        <p:txBody>
          <a:bodyPr wrap="square" rtlCol="0">
            <a:spAutoFit/>
          </a:bodyPr>
          <a:lstStyle/>
          <a:p>
            <a:endParaRPr lang="en-US" b="1"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endParaRPr>
          </a:p>
          <a:p>
            <a:pPr marL="342900" indent="-342900">
              <a:lnSpc>
                <a:spcPct val="150000"/>
              </a:lnSpc>
              <a:buAutoNum type="arabicPeriod"/>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lnSpc>
                <a:spcPct val="150000"/>
              </a:lnSpc>
              <a:buAutoNum type="arabicPeriod"/>
            </a:pPr>
            <a:r>
              <a:rPr lang="en-US" dirty="0" err="1">
                <a:latin typeface="Calibri" panose="020F0502020204030204" pitchFamily="34" charset="0"/>
                <a:ea typeface="Calibri" panose="020F0502020204030204" pitchFamily="34" charset="0"/>
                <a:cs typeface="Calibri" panose="020F0502020204030204" pitchFamily="34" charset="0"/>
              </a:rPr>
              <a:t>DataOf</a:t>
            </a:r>
            <a:r>
              <a:rPr lang="en-US" dirty="0">
                <a:latin typeface="Calibri" panose="020F0502020204030204" pitchFamily="34" charset="0"/>
                <a:ea typeface="Calibri" panose="020F0502020204030204" pitchFamily="34" charset="0"/>
                <a:cs typeface="Calibri" panose="020F0502020204030204" pitchFamily="34" charset="0"/>
              </a:rPr>
              <a:t>: Each crew member has their own data, and no data is left without being associated with a crew member, hence a one-to-one relationship with total participation</a:t>
            </a:r>
            <a:r>
              <a:rPr lang="en-US" dirty="0"/>
              <a:t>. </a:t>
            </a:r>
          </a:p>
          <a:p>
            <a:pPr marL="342900" indent="-342900">
              <a:lnSpc>
                <a:spcPct val="150000"/>
              </a:lnSpc>
              <a:buAutoNum type="arabicPeriod"/>
            </a:pPr>
            <a:r>
              <a:rPr lang="en-US" dirty="0"/>
              <a:t>Dependents: A crew member may or may not have a dependent, but a dependent belongs to only one crew member, resulting in partial participation for crew members and total participation for dependents . </a:t>
            </a:r>
            <a:r>
              <a:rPr lang="en-US" dirty="0">
                <a:latin typeface="Calibri" panose="020F0502020204030204" pitchFamily="34" charset="0"/>
                <a:ea typeface="Calibri" panose="020F0502020204030204" pitchFamily="34" charset="0"/>
                <a:cs typeface="Calibri" panose="020F0502020204030204" pitchFamily="34" charset="0"/>
              </a:rPr>
              <a:t>Each crew member has their own status and medical, and every status and medical is associated with a single crew member, leading to a one-to-one relationship with total participation for both. </a:t>
            </a:r>
          </a:p>
          <a:p>
            <a:pPr marL="342900" indent="-342900">
              <a:lnSpc>
                <a:spcPct val="150000"/>
              </a:lnSpc>
              <a:buAutoNum type="arabicPeriod"/>
            </a:pPr>
            <a:r>
              <a:rPr lang="en-US" dirty="0">
                <a:latin typeface="Calibri" panose="020F0502020204030204" pitchFamily="34" charset="0"/>
                <a:ea typeface="Calibri" panose="020F0502020204030204" pitchFamily="34" charset="0"/>
                <a:cs typeface="Calibri" panose="020F0502020204030204" pitchFamily="34" charset="0"/>
              </a:rPr>
              <a:t>Each crew member has their own status and medical, and every status and medical is associated with a single crew member, leading to a one-to-one relationship with total participation for both. </a:t>
            </a:r>
          </a:p>
          <a:p>
            <a:pPr marL="342900" indent="-342900">
              <a:lnSpc>
                <a:spcPct val="150000"/>
              </a:lnSpc>
              <a:buAutoNum type="arabicPeriod"/>
            </a:pPr>
            <a:r>
              <a:rPr lang="en-US" dirty="0">
                <a:latin typeface="Calibri" panose="020F0502020204030204" pitchFamily="34" charset="0"/>
                <a:ea typeface="Calibri" panose="020F0502020204030204" pitchFamily="34" charset="0"/>
                <a:cs typeface="Calibri" panose="020F0502020204030204" pitchFamily="34" charset="0"/>
              </a:rPr>
              <a:t>Fortnight details: Every crew member is associated with at least one fortnight detail, and each fortnight detail is associated with a single crew member, resulting in total participation for both entities and a many-to-one relationship between fortnight details and crew members. </a:t>
            </a:r>
          </a:p>
          <a:p>
            <a:pPr marL="342900" indent="-342900">
              <a:lnSpc>
                <a:spcPct val="150000"/>
              </a:lnSpc>
              <a:buFont typeface="Arial"/>
              <a:buAutoNum type="arabicPeriod"/>
            </a:pPr>
            <a:r>
              <a:rPr lang="en-US" dirty="0">
                <a:latin typeface="Calibri" panose="020F0502020204030204" pitchFamily="34" charset="0"/>
                <a:ea typeface="Calibri" panose="020F0502020204030204" pitchFamily="34" charset="0"/>
                <a:cs typeface="Calibri" panose="020F0502020204030204" pitchFamily="34" charset="0"/>
              </a:rPr>
              <a:t>Previous trainings: Some crew members may not have previous trainings, but every trained crew member has a previous training record, resulting in partial participation for crew members and total participation for trained crew members. It is a many-to-one relationship.</a:t>
            </a:r>
          </a:p>
        </p:txBody>
      </p:sp>
      <p:sp>
        <p:nvSpPr>
          <p:cNvPr id="2" name="TextBox 1">
            <a:extLst>
              <a:ext uri="{FF2B5EF4-FFF2-40B4-BE49-F238E27FC236}">
                <a16:creationId xmlns:a16="http://schemas.microsoft.com/office/drawing/2014/main" id="{8BD34C1E-D6FB-705C-BCE9-995C98824BD3}"/>
              </a:ext>
            </a:extLst>
          </p:cNvPr>
          <p:cNvSpPr txBox="1"/>
          <p:nvPr/>
        </p:nvSpPr>
        <p:spPr>
          <a:xfrm>
            <a:off x="3499828" y="0"/>
            <a:ext cx="2491740" cy="338554"/>
          </a:xfrm>
          <a:prstGeom prst="rect">
            <a:avLst/>
          </a:prstGeom>
          <a:noFill/>
        </p:spPr>
        <p:txBody>
          <a:bodyPr wrap="square" rtlCol="0">
            <a:spAutoFit/>
          </a:bodyPr>
          <a:lstStyle/>
          <a:p>
            <a:r>
              <a:rPr lang="en-IN" sz="1600" b="1" dirty="0">
                <a:solidFill>
                  <a:schemeClr val="accent1">
                    <a:lumMod val="75000"/>
                  </a:schemeClr>
                </a:solidFill>
              </a:rPr>
              <a:t>ASSUMPTIONS</a:t>
            </a:r>
            <a:r>
              <a:rPr lang="en-IN" b="1" dirty="0">
                <a:solidFill>
                  <a:schemeClr val="accent1">
                    <a:lumMod val="75000"/>
                  </a:schemeClr>
                </a:solidFill>
              </a:rPr>
              <a:t> </a:t>
            </a:r>
          </a:p>
        </p:txBody>
      </p:sp>
    </p:spTree>
    <p:extLst>
      <p:ext uri="{BB962C8B-B14F-4D97-AF65-F5344CB8AC3E}">
        <p14:creationId xmlns:p14="http://schemas.microsoft.com/office/powerpoint/2010/main" val="1939727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6" name="TextBox 5">
            <a:extLst>
              <a:ext uri="{FF2B5EF4-FFF2-40B4-BE49-F238E27FC236}">
                <a16:creationId xmlns:a16="http://schemas.microsoft.com/office/drawing/2014/main" id="{A5D95287-7DBD-3BA5-5F81-9D286417CCE4}"/>
              </a:ext>
            </a:extLst>
          </p:cNvPr>
          <p:cNvSpPr txBox="1"/>
          <p:nvPr/>
        </p:nvSpPr>
        <p:spPr>
          <a:xfrm>
            <a:off x="822960" y="55602"/>
            <a:ext cx="7498080" cy="307777"/>
          </a:xfrm>
          <a:prstGeom prst="rect">
            <a:avLst/>
          </a:prstGeom>
          <a:noFill/>
        </p:spPr>
        <p:txBody>
          <a:bodyPr wrap="square" rtlCol="0">
            <a:spAutoFit/>
          </a:bodyPr>
          <a:lstStyle/>
          <a:p>
            <a:r>
              <a:rPr lang="en-US" dirty="0">
                <a:solidFill>
                  <a:schemeClr val="accent1">
                    <a:lumMod val="75000"/>
                  </a:schemeClr>
                </a:solidFill>
              </a:rPr>
              <a:t>  </a:t>
            </a:r>
          </a:p>
        </p:txBody>
      </p:sp>
      <p:sp>
        <p:nvSpPr>
          <p:cNvPr id="4" name="TextBox 3">
            <a:extLst>
              <a:ext uri="{FF2B5EF4-FFF2-40B4-BE49-F238E27FC236}">
                <a16:creationId xmlns:a16="http://schemas.microsoft.com/office/drawing/2014/main" id="{048425E9-1AE2-E454-1B0A-A20F73292E07}"/>
              </a:ext>
            </a:extLst>
          </p:cNvPr>
          <p:cNvSpPr txBox="1"/>
          <p:nvPr/>
        </p:nvSpPr>
        <p:spPr>
          <a:xfrm>
            <a:off x="242805" y="100499"/>
            <a:ext cx="7609669" cy="523220"/>
          </a:xfrm>
          <a:prstGeom prst="rect">
            <a:avLst/>
          </a:prstGeom>
          <a:noFill/>
        </p:spPr>
        <p:txBody>
          <a:bodyPr wrap="square">
            <a:spAutoFit/>
          </a:bodyPr>
          <a:lstStyle/>
          <a:p>
            <a:pPr marL="342900" indent="-342900">
              <a:buAutoNum type="arabicPeriod" startAt="5"/>
            </a:pPr>
            <a:endParaRPr lang="en-US" dirty="0"/>
          </a:p>
          <a:p>
            <a:endParaRPr lang="en-IN" dirty="0"/>
          </a:p>
        </p:txBody>
      </p:sp>
      <p:sp>
        <p:nvSpPr>
          <p:cNvPr id="7" name="TextBox 6">
            <a:extLst>
              <a:ext uri="{FF2B5EF4-FFF2-40B4-BE49-F238E27FC236}">
                <a16:creationId xmlns:a16="http://schemas.microsoft.com/office/drawing/2014/main" id="{6799B243-7F76-B4A2-1A6E-827544A9DFF6}"/>
              </a:ext>
            </a:extLst>
          </p:cNvPr>
          <p:cNvSpPr txBox="1"/>
          <p:nvPr/>
        </p:nvSpPr>
        <p:spPr>
          <a:xfrm>
            <a:off x="620268" y="363379"/>
            <a:ext cx="8157972" cy="4724370"/>
          </a:xfrm>
          <a:prstGeom prst="rect">
            <a:avLst/>
          </a:prstGeom>
          <a:noFill/>
        </p:spPr>
        <p:txBody>
          <a:bodyPr wrap="square">
            <a:spAutoFit/>
          </a:bodyPr>
          <a:lstStyle/>
          <a:p>
            <a:pPr marL="342900" indent="-342900">
              <a:lnSpc>
                <a:spcPct val="150000"/>
              </a:lnSpc>
              <a:buAutoNum type="arabicPeriod" startAt="6"/>
            </a:pPr>
            <a:r>
              <a:rPr lang="en-US" dirty="0">
                <a:latin typeface="Calibri" panose="020F0502020204030204" pitchFamily="34" charset="0"/>
                <a:ea typeface="Calibri" panose="020F0502020204030204" pitchFamily="34" charset="0"/>
                <a:cs typeface="Calibri" panose="020F0502020204030204" pitchFamily="34" charset="0"/>
              </a:rPr>
              <a:t>Status: Crew members must belong to any one of the status(</a:t>
            </a:r>
            <a:r>
              <a:rPr lang="en-US" dirty="0" err="1">
                <a:latin typeface="Calibri" panose="020F0502020204030204" pitchFamily="34" charset="0"/>
                <a:ea typeface="Calibri" panose="020F0502020204030204" pitchFamily="34" charset="0"/>
                <a:cs typeface="Calibri" panose="020F0502020204030204" pitchFamily="34" charset="0"/>
              </a:rPr>
              <a:t>OnDuty</a:t>
            </a:r>
            <a:r>
              <a:rPr lang="en-US" dirty="0">
                <a:latin typeface="Calibri" panose="020F0502020204030204" pitchFamily="34" charset="0"/>
                <a:ea typeface="Calibri" panose="020F0502020204030204" pitchFamily="34" charset="0"/>
                <a:cs typeface="Calibri" panose="020F0502020204030204" pitchFamily="34" charset="0"/>
              </a:rPr>
              <a:t>, Off Duty, Trainee) as part of total   participation. This disjoint nature ensures that a crew member can only be in one </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         status at a time. </a:t>
            </a:r>
          </a:p>
          <a:p>
            <a:pPr marL="342900" indent="-342900">
              <a:lnSpc>
                <a:spcPct val="150000"/>
              </a:lnSpc>
              <a:buAutoNum type="arabicPeriod" startAt="7"/>
            </a:pPr>
            <a:r>
              <a:rPr lang="en-US" dirty="0">
                <a:latin typeface="Calibri" panose="020F0502020204030204" pitchFamily="34" charset="0"/>
                <a:ea typeface="Calibri" panose="020F0502020204030204" pitchFamily="34" charset="0"/>
                <a:cs typeface="Calibri" panose="020F0502020204030204" pitchFamily="34" charset="0"/>
              </a:rPr>
              <a:t>Every </a:t>
            </a:r>
            <a:r>
              <a:rPr lang="en-US" dirty="0" err="1">
                <a:latin typeface="Calibri" panose="020F0502020204030204" pitchFamily="34" charset="0"/>
                <a:ea typeface="Calibri" panose="020F0502020204030204" pitchFamily="34" charset="0"/>
                <a:cs typeface="Calibri" panose="020F0502020204030204" pitchFamily="34" charset="0"/>
              </a:rPr>
              <a:t>OnDuty</a:t>
            </a:r>
            <a:r>
              <a:rPr lang="en-US" dirty="0">
                <a:latin typeface="Calibri" panose="020F0502020204030204" pitchFamily="34" charset="0"/>
                <a:ea typeface="Calibri" panose="020F0502020204030204" pitchFamily="34" charset="0"/>
                <a:cs typeface="Calibri" panose="020F0502020204030204" pitchFamily="34" charset="0"/>
              </a:rPr>
              <a:t> has a route associated (total participation), but some routes may not be recorded yet in       </a:t>
            </a:r>
            <a:r>
              <a:rPr lang="en-US" dirty="0" err="1">
                <a:latin typeface="Calibri" panose="020F0502020204030204" pitchFamily="34" charset="0"/>
                <a:ea typeface="Calibri" panose="020F0502020204030204" pitchFamily="34" charset="0"/>
                <a:cs typeface="Calibri" panose="020F0502020204030204" pitchFamily="34" charset="0"/>
              </a:rPr>
              <a:t>OnDuty</a:t>
            </a:r>
            <a:r>
              <a:rPr lang="en-US" dirty="0">
                <a:latin typeface="Calibri" panose="020F0502020204030204" pitchFamily="34" charset="0"/>
                <a:ea typeface="Calibri" panose="020F0502020204030204" pitchFamily="34" charset="0"/>
                <a:cs typeface="Calibri" panose="020F0502020204030204" pitchFamily="34" charset="0"/>
              </a:rPr>
              <a:t> at a given instance (partial participation). It is a many-to-one relationship </a:t>
            </a:r>
          </a:p>
          <a:p>
            <a:pPr>
              <a:lnSpc>
                <a:spcPct val="150000"/>
              </a:lnSpc>
            </a:pPr>
            <a:r>
              <a:rPr lang="en-US" dirty="0">
                <a:latin typeface="Calibri" panose="020F0502020204030204" pitchFamily="34" charset="0"/>
                <a:ea typeface="Calibri" panose="020F0502020204030204" pitchFamily="34" charset="0"/>
                <a:cs typeface="Calibri" panose="020F0502020204030204" pitchFamily="34" charset="0"/>
              </a:rPr>
              <a:t>        from </a:t>
            </a:r>
            <a:r>
              <a:rPr lang="en-US" dirty="0" err="1">
                <a:latin typeface="Calibri" panose="020F0502020204030204" pitchFamily="34" charset="0"/>
                <a:ea typeface="Calibri" panose="020F0502020204030204" pitchFamily="34" charset="0"/>
                <a:cs typeface="Calibri" panose="020F0502020204030204" pitchFamily="34" charset="0"/>
              </a:rPr>
              <a:t>OnDuty</a:t>
            </a:r>
            <a:r>
              <a:rPr lang="en-US" dirty="0">
                <a:latin typeface="Calibri" panose="020F0502020204030204" pitchFamily="34" charset="0"/>
                <a:ea typeface="Calibri" panose="020F0502020204030204" pitchFamily="34" charset="0"/>
                <a:cs typeface="Calibri" panose="020F0502020204030204" pitchFamily="34" charset="0"/>
              </a:rPr>
              <a:t> to </a:t>
            </a:r>
            <a:r>
              <a:rPr lang="en-US" dirty="0" err="1">
                <a:latin typeface="Calibri" panose="020F0502020204030204" pitchFamily="34" charset="0"/>
                <a:ea typeface="Calibri" panose="020F0502020204030204" pitchFamily="34" charset="0"/>
                <a:cs typeface="Calibri" panose="020F0502020204030204" pitchFamily="34" charset="0"/>
              </a:rPr>
              <a:t>Route_details</a:t>
            </a:r>
            <a:r>
              <a:rPr lang="en-US" dirty="0">
                <a:latin typeface="Calibri" panose="020F0502020204030204" pitchFamily="34" charset="0"/>
                <a:ea typeface="Calibri" panose="020F0502020204030204" pitchFamily="34" charset="0"/>
                <a:cs typeface="Calibri" panose="020F0502020204030204" pitchFamily="34" charset="0"/>
              </a:rPr>
              <a:t>, ensuring different </a:t>
            </a:r>
            <a:r>
              <a:rPr lang="en-US" dirty="0" err="1">
                <a:latin typeface="Calibri" panose="020F0502020204030204" pitchFamily="34" charset="0"/>
                <a:ea typeface="Calibri" panose="020F0502020204030204" pitchFamily="34" charset="0"/>
                <a:cs typeface="Calibri" panose="020F0502020204030204" pitchFamily="34" charset="0"/>
              </a:rPr>
              <a:t>RouteIDs</a:t>
            </a:r>
            <a:r>
              <a:rPr lang="en-US" dirty="0">
                <a:latin typeface="Calibri" panose="020F0502020204030204" pitchFamily="34" charset="0"/>
                <a:ea typeface="Calibri" panose="020F0502020204030204" pitchFamily="34" charset="0"/>
                <a:cs typeface="Calibri" panose="020F0502020204030204" pitchFamily="34" charset="0"/>
              </a:rPr>
              <a:t> cannot be associated with the same </a:t>
            </a:r>
            <a:r>
              <a:rPr lang="en-US" dirty="0" err="1">
                <a:latin typeface="Calibri" panose="020F0502020204030204" pitchFamily="34" charset="0"/>
                <a:ea typeface="Calibri" panose="020F0502020204030204" pitchFamily="34" charset="0"/>
                <a:cs typeface="Calibri" panose="020F0502020204030204" pitchFamily="34" charset="0"/>
              </a:rPr>
              <a:t>OnDuty</a:t>
            </a:r>
            <a:r>
              <a:rPr lang="en-US" dirty="0">
                <a:latin typeface="Calibri" panose="020F0502020204030204" pitchFamily="34" charset="0"/>
                <a:ea typeface="Calibri" panose="020F0502020204030204" pitchFamily="34" charset="0"/>
                <a:cs typeface="Calibri" panose="020F0502020204030204" pitchFamily="34" charset="0"/>
              </a:rPr>
              <a:t>. </a:t>
            </a:r>
          </a:p>
          <a:p>
            <a:pPr marL="342900" indent="-342900">
              <a:lnSpc>
                <a:spcPct val="150000"/>
              </a:lnSpc>
              <a:buAutoNum type="arabicPeriod" startAt="8"/>
            </a:pPr>
            <a:r>
              <a:rPr lang="en-US" dirty="0">
                <a:latin typeface="Calibri" panose="020F0502020204030204" pitchFamily="34" charset="0"/>
                <a:ea typeface="Calibri" panose="020F0502020204030204" pitchFamily="34" charset="0"/>
                <a:cs typeface="Calibri" panose="020F0502020204030204" pitchFamily="34" charset="0"/>
              </a:rPr>
              <a:t>Trainee: Trainees must attend training (total participation), but not all trainings may take place at a given instance (partial participation). It is a </a:t>
            </a:r>
            <a:r>
              <a:rPr lang="en-US" dirty="0" err="1">
                <a:latin typeface="Calibri" panose="020F0502020204030204" pitchFamily="34" charset="0"/>
                <a:ea typeface="Calibri" panose="020F0502020204030204" pitchFamily="34" charset="0"/>
                <a:cs typeface="Calibri" panose="020F0502020204030204" pitchFamily="34" charset="0"/>
              </a:rPr>
              <a:t>oneto</a:t>
            </a:r>
            <a:r>
              <a:rPr lang="en-US" dirty="0">
                <a:latin typeface="Calibri" panose="020F0502020204030204" pitchFamily="34" charset="0"/>
                <a:ea typeface="Calibri" panose="020F0502020204030204" pitchFamily="34" charset="0"/>
                <a:cs typeface="Calibri" panose="020F0502020204030204" pitchFamily="34" charset="0"/>
              </a:rPr>
              <a:t>-many relationship between trainings and trainees. </a:t>
            </a:r>
          </a:p>
          <a:p>
            <a:pPr marL="342900" indent="-342900">
              <a:lnSpc>
                <a:spcPct val="150000"/>
              </a:lnSpc>
              <a:buAutoNum type="arabicPeriod" startAt="8"/>
            </a:pPr>
            <a:r>
              <a:rPr lang="en-US" dirty="0">
                <a:latin typeface="Calibri" panose="020F0502020204030204" pitchFamily="34" charset="0"/>
                <a:ea typeface="Calibri" panose="020F0502020204030204" pitchFamily="34" charset="0"/>
                <a:cs typeface="Calibri" panose="020F0502020204030204" pitchFamily="34" charset="0"/>
              </a:rPr>
              <a:t>Total participation in </a:t>
            </a:r>
            <a:r>
              <a:rPr lang="en-US" dirty="0" err="1">
                <a:latin typeface="Calibri" panose="020F0502020204030204" pitchFamily="34" charset="0"/>
                <a:ea typeface="Calibri" panose="020F0502020204030204" pitchFamily="34" charset="0"/>
                <a:cs typeface="Calibri" panose="020F0502020204030204" pitchFamily="34" charset="0"/>
              </a:rPr>
              <a:t>previous_training</a:t>
            </a:r>
            <a:r>
              <a:rPr lang="en-US" dirty="0">
                <a:latin typeface="Calibri" panose="020F0502020204030204" pitchFamily="34" charset="0"/>
                <a:ea typeface="Calibri" panose="020F0502020204030204" pitchFamily="34" charset="0"/>
                <a:cs typeface="Calibri" panose="020F0502020204030204" pitchFamily="34" charset="0"/>
              </a:rPr>
              <a:t> and one-to-many relationship between training and </a:t>
            </a:r>
            <a:r>
              <a:rPr lang="en-US" dirty="0" err="1">
                <a:latin typeface="Calibri" panose="020F0502020204030204" pitchFamily="34" charset="0"/>
                <a:ea typeface="Calibri" panose="020F0502020204030204" pitchFamily="34" charset="0"/>
                <a:cs typeface="Calibri" panose="020F0502020204030204" pitchFamily="34" charset="0"/>
              </a:rPr>
              <a:t>previous_trainings</a:t>
            </a:r>
            <a:r>
              <a:rPr lang="en-US" dirty="0">
                <a:latin typeface="Calibri" panose="020F0502020204030204" pitchFamily="34" charset="0"/>
                <a:ea typeface="Calibri" panose="020F0502020204030204" pitchFamily="34" charset="0"/>
                <a:cs typeface="Calibri" panose="020F0502020204030204" pitchFamily="34" charset="0"/>
              </a:rPr>
              <a:t>, also our database prevents multiple trainings by a crew member on the same date.</a:t>
            </a:r>
          </a:p>
          <a:p>
            <a:pPr marL="342900" indent="-342900">
              <a:lnSpc>
                <a:spcPct val="150000"/>
              </a:lnSpc>
              <a:buAutoNum type="arabicPeriod" startAt="8"/>
            </a:pPr>
            <a:r>
              <a:rPr lang="en-US" dirty="0">
                <a:latin typeface="Calibri" panose="020F0502020204030204" pitchFamily="34" charset="0"/>
                <a:ea typeface="Calibri" panose="020F0502020204030204" pitchFamily="34" charset="0"/>
                <a:cs typeface="Calibri" panose="020F0502020204030204" pitchFamily="34" charset="0"/>
              </a:rPr>
              <a:t>'</a:t>
            </a:r>
            <a:r>
              <a:rPr lang="en-US" dirty="0" err="1">
                <a:latin typeface="Calibri" panose="020F0502020204030204" pitchFamily="34" charset="0"/>
                <a:ea typeface="Calibri" panose="020F0502020204030204" pitchFamily="34" charset="0"/>
                <a:cs typeface="Calibri" panose="020F0502020204030204" pitchFamily="34" charset="0"/>
              </a:rPr>
              <a:t>islive</a:t>
            </a:r>
            <a:r>
              <a:rPr lang="en-US" dirty="0">
                <a:latin typeface="Calibri" panose="020F0502020204030204" pitchFamily="34" charset="0"/>
                <a:ea typeface="Calibri" panose="020F0502020204030204" pitchFamily="34" charset="0"/>
                <a:cs typeface="Calibri" panose="020F0502020204030204" pitchFamily="34" charset="0"/>
              </a:rPr>
              <a:t>' ensures that an entry is live. When a new entry is made in either </a:t>
            </a:r>
            <a:r>
              <a:rPr lang="en-US" dirty="0" err="1">
                <a:latin typeface="Calibri" panose="020F0502020204030204" pitchFamily="34" charset="0"/>
                <a:ea typeface="Calibri" panose="020F0502020204030204" pitchFamily="34" charset="0"/>
                <a:cs typeface="Calibri" panose="020F0502020204030204" pitchFamily="34" charset="0"/>
              </a:rPr>
              <a:t>onduty</a:t>
            </a:r>
            <a:r>
              <a:rPr lang="en-US" dirty="0">
                <a:latin typeface="Calibri" panose="020F0502020204030204" pitchFamily="34" charset="0"/>
                <a:ea typeface="Calibri" panose="020F0502020204030204" pitchFamily="34" charset="0"/>
                <a:cs typeface="Calibri" panose="020F0502020204030204" pitchFamily="34" charset="0"/>
              </a:rPr>
              <a:t> or </a:t>
            </a:r>
            <a:r>
              <a:rPr lang="en-US" dirty="0" err="1">
                <a:latin typeface="Calibri" panose="020F0502020204030204" pitchFamily="34" charset="0"/>
                <a:ea typeface="Calibri" panose="020F0502020204030204" pitchFamily="34" charset="0"/>
                <a:cs typeface="Calibri" panose="020F0502020204030204" pitchFamily="34" charset="0"/>
              </a:rPr>
              <a:t>offduty</a:t>
            </a:r>
            <a:r>
              <a:rPr lang="en-US" dirty="0">
                <a:latin typeface="Calibri" panose="020F0502020204030204" pitchFamily="34" charset="0"/>
                <a:ea typeface="Calibri" panose="020F0502020204030204" pitchFamily="34" charset="0"/>
                <a:cs typeface="Calibri" panose="020F0502020204030204" pitchFamily="34" charset="0"/>
              </a:rPr>
              <a:t> or trainee , it automatically marks other live records of the corresponding crew as unlive. This maintains data integrity and promotes efficiency in the database( and implemented by triggers on these tables ). </a:t>
            </a:r>
          </a:p>
          <a:p>
            <a:endParaRPr lang="en-US" dirty="0"/>
          </a:p>
          <a:p>
            <a:endParaRPr lang="en-IN" dirty="0"/>
          </a:p>
        </p:txBody>
      </p:sp>
    </p:spTree>
    <p:extLst>
      <p:ext uri="{BB962C8B-B14F-4D97-AF65-F5344CB8AC3E}">
        <p14:creationId xmlns:p14="http://schemas.microsoft.com/office/powerpoint/2010/main" val="263468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B7725-CB0F-8682-E6A8-253977CCBF88}"/>
              </a:ext>
            </a:extLst>
          </p:cNvPr>
          <p:cNvSpPr>
            <a:spLocks noGrp="1"/>
          </p:cNvSpPr>
          <p:nvPr>
            <p:ph type="title"/>
          </p:nvPr>
        </p:nvSpPr>
        <p:spPr>
          <a:xfrm>
            <a:off x="3256788" y="371941"/>
            <a:ext cx="2586604" cy="429300"/>
          </a:xfrm>
        </p:spPr>
        <p:txBody>
          <a:bodyPr/>
          <a:lstStyle/>
          <a:p>
            <a:r>
              <a:rPr lang="en-IN" sz="2400" dirty="0"/>
              <a:t>NORMALISATION</a:t>
            </a:r>
            <a:r>
              <a:rPr lang="en-IN" sz="1800" dirty="0"/>
              <a:t> </a:t>
            </a:r>
          </a:p>
        </p:txBody>
      </p:sp>
      <p:sp>
        <p:nvSpPr>
          <p:cNvPr id="2" name="TextBox 1">
            <a:extLst>
              <a:ext uri="{FF2B5EF4-FFF2-40B4-BE49-F238E27FC236}">
                <a16:creationId xmlns:a16="http://schemas.microsoft.com/office/drawing/2014/main" id="{39D25358-F7C3-ADA1-B4CF-C6238F6243DC}"/>
              </a:ext>
            </a:extLst>
          </p:cNvPr>
          <p:cNvSpPr txBox="1"/>
          <p:nvPr/>
        </p:nvSpPr>
        <p:spPr>
          <a:xfrm>
            <a:off x="175260" y="802035"/>
            <a:ext cx="7840980" cy="4078039"/>
          </a:xfrm>
          <a:prstGeom prst="rect">
            <a:avLst/>
          </a:prstGeom>
          <a:noFill/>
        </p:spPr>
        <p:txBody>
          <a:bodyPr wrap="square" rtlCol="0">
            <a:spAutoFit/>
          </a:bodyPr>
          <a:lstStyle/>
          <a:p>
            <a:endParaRPr lang="en-IN" dirty="0"/>
          </a:p>
          <a:p>
            <a:pPr>
              <a:lnSpc>
                <a:spcPct val="150000"/>
              </a:lnSpc>
            </a:pPr>
            <a:r>
              <a:rPr lang="en-US" dirty="0">
                <a:solidFill>
                  <a:srgbClr val="C00000"/>
                </a:solidFill>
              </a:rPr>
              <a:t>CREW</a:t>
            </a:r>
            <a:r>
              <a:rPr lang="en-US" dirty="0"/>
              <a:t>(CREW_ID,TRACTION,EMP_NO,LI_ID,FIRST_NAME,LAST_NAME,CREW_TYPE,HQ)</a:t>
            </a:r>
          </a:p>
          <a:p>
            <a:pPr>
              <a:lnSpc>
                <a:spcPct val="150000"/>
              </a:lnSpc>
            </a:pPr>
            <a:r>
              <a:rPr lang="en-US" dirty="0"/>
              <a:t>This relation is in 1NF as there are no multivalued attributes.</a:t>
            </a:r>
          </a:p>
          <a:p>
            <a:pPr>
              <a:lnSpc>
                <a:spcPct val="150000"/>
              </a:lnSpc>
            </a:pPr>
            <a:r>
              <a:rPr lang="en-US" dirty="0"/>
              <a:t>This relation is in 2NF as there are no partial dependencies (as candidate keys are single attributes only).</a:t>
            </a:r>
          </a:p>
          <a:p>
            <a:pPr>
              <a:lnSpc>
                <a:spcPct val="150000"/>
              </a:lnSpc>
            </a:pPr>
            <a:r>
              <a:rPr lang="en-US" dirty="0"/>
              <a:t> LI_ID -&gt; HQ (This transitive dependency violates 3NF criteria)So, decomposing this relation into</a:t>
            </a:r>
          </a:p>
          <a:p>
            <a:pPr>
              <a:lnSpc>
                <a:spcPct val="150000"/>
              </a:lnSpc>
            </a:pPr>
            <a:r>
              <a:rPr lang="en-US" dirty="0"/>
              <a:t>1.CREW </a:t>
            </a:r>
          </a:p>
          <a:p>
            <a:pPr>
              <a:lnSpc>
                <a:spcPct val="150000"/>
              </a:lnSpc>
            </a:pPr>
            <a:r>
              <a:rPr lang="en-US" dirty="0"/>
              <a:t>2. HEADQUARTERS</a:t>
            </a:r>
          </a:p>
          <a:p>
            <a:pPr>
              <a:lnSpc>
                <a:spcPct val="150000"/>
              </a:lnSpc>
            </a:pPr>
            <a:endParaRPr lang="en-US" dirty="0"/>
          </a:p>
          <a:p>
            <a:pPr>
              <a:lnSpc>
                <a:spcPct val="150000"/>
              </a:lnSpc>
            </a:pPr>
            <a:r>
              <a:rPr lang="en-US" dirty="0">
                <a:solidFill>
                  <a:srgbClr val="C00000"/>
                </a:solidFill>
              </a:rPr>
              <a:t>CREW</a:t>
            </a:r>
            <a:r>
              <a:rPr lang="en-US" dirty="0"/>
              <a:t>(CREW_ID,TRACTION,EMP_NO,LI_ID,FIRST_NAME,LAST_NAME,CREW_TYPE)</a:t>
            </a:r>
          </a:p>
          <a:p>
            <a:pPr>
              <a:lnSpc>
                <a:spcPct val="150000"/>
              </a:lnSpc>
            </a:pPr>
            <a:r>
              <a:rPr lang="en-US" dirty="0">
                <a:solidFill>
                  <a:srgbClr val="C00000"/>
                </a:solidFill>
              </a:rPr>
              <a:t>HEADQUARTERS</a:t>
            </a:r>
            <a:r>
              <a:rPr lang="en-US" dirty="0"/>
              <a:t>(LI_ID,HQ)</a:t>
            </a:r>
          </a:p>
          <a:p>
            <a:pPr>
              <a:lnSpc>
                <a:spcPct val="150000"/>
              </a:lnSpc>
            </a:pPr>
            <a:r>
              <a:rPr lang="en-US" dirty="0"/>
              <a:t>BOTH THE RELATIONS ARE IN BCNF</a:t>
            </a:r>
          </a:p>
          <a:p>
            <a:endParaRPr lang="en-IN" dirty="0"/>
          </a:p>
        </p:txBody>
      </p:sp>
    </p:spTree>
    <p:extLst>
      <p:ext uri="{BB962C8B-B14F-4D97-AF65-F5344CB8AC3E}">
        <p14:creationId xmlns:p14="http://schemas.microsoft.com/office/powerpoint/2010/main" val="2256225246"/>
      </p:ext>
    </p:extLst>
  </p:cSld>
  <p:clrMapOvr>
    <a:masterClrMapping/>
  </p:clrMapOvr>
</p:sld>
</file>

<file path=ppt/theme/theme1.xml><?xml version="1.0" encoding="utf-8"?>
<a:theme xmlns:a="http://schemas.openxmlformats.org/drawingml/2006/main" name="Minian Clinical Case by Slidesgo">
  <a:themeElements>
    <a:clrScheme name="Simple Light">
      <a:dk1>
        <a:srgbClr val="000000"/>
      </a:dk1>
      <a:lt1>
        <a:srgbClr val="F5FEFF"/>
      </a:lt1>
      <a:dk2>
        <a:srgbClr val="595959"/>
      </a:dk2>
      <a:lt2>
        <a:srgbClr val="FFFFFF"/>
      </a:lt2>
      <a:accent1>
        <a:srgbClr val="203866"/>
      </a:accent1>
      <a:accent2>
        <a:srgbClr val="45BCD7"/>
      </a:accent2>
      <a:accent3>
        <a:srgbClr val="89C6CD"/>
      </a:accent3>
      <a:accent4>
        <a:srgbClr val="87A19B"/>
      </a:accent4>
      <a:accent5>
        <a:srgbClr val="ACE6D6"/>
      </a:accent5>
      <a:accent6>
        <a:srgbClr val="E4F5F4"/>
      </a:accent6>
      <a:hlink>
        <a:srgbClr val="45BCD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TotalTime>
  <Words>1875</Words>
  <Application>Microsoft Office PowerPoint</Application>
  <PresentationFormat>On-screen Show (16:9)</PresentationFormat>
  <Paragraphs>190</Paragraphs>
  <Slides>30</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Amaranth</vt:lpstr>
      <vt:lpstr>Oxygen</vt:lpstr>
      <vt:lpstr>Livvic</vt:lpstr>
      <vt:lpstr>Calibri</vt:lpstr>
      <vt:lpstr>Source Sans Pro</vt:lpstr>
      <vt:lpstr>Arial</vt:lpstr>
      <vt:lpstr>Calibri Light</vt:lpstr>
      <vt:lpstr>Roboto Condensed Light</vt:lpstr>
      <vt:lpstr>Minian Clinical Case by Slidesgo</vt:lpstr>
      <vt:lpstr>DATABASE MANAGEMENT SYSTEM PROJECT</vt:lpstr>
      <vt:lpstr>CONTENT :</vt:lpstr>
      <vt:lpstr>PROBLEM STATEMENT :</vt:lpstr>
      <vt:lpstr>ENTITY RELATIONSHIP MODEL</vt:lpstr>
      <vt:lpstr>RELATIONAL SCHEMA  </vt:lpstr>
      <vt:lpstr>PowerPoint Presentation</vt:lpstr>
      <vt:lpstr>PowerPoint Presentation</vt:lpstr>
      <vt:lpstr>PowerPoint Presentation</vt:lpstr>
      <vt:lpstr>NORMALISATION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QUERIES ON DATABASE :</vt:lpstr>
      <vt:lpstr>PowerPoint Presentation</vt:lpstr>
      <vt:lpstr>PowerPoint Presentation</vt:lpstr>
      <vt:lpstr>PowerPoint Presentation</vt:lpstr>
      <vt:lpstr>PowerPoint Presentation</vt:lpstr>
      <vt:lpstr>PowerPoint Presentation</vt:lpstr>
      <vt:lpstr>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MANAGEMENT SYSTEM PROJECT</dc:title>
  <dc:creator>Samhitha</dc:creator>
  <cp:lastModifiedBy>Jahnavi Kanukuntla</cp:lastModifiedBy>
  <cp:revision>9</cp:revision>
  <dcterms:modified xsi:type="dcterms:W3CDTF">2023-07-10T14:05:53Z</dcterms:modified>
</cp:coreProperties>
</file>